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8.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6.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75.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73.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70.xml" ContentType="application/vnd.openxmlformats-officedocument.presentationml.notesSlide+xml"/>
  <Override PartName="/ppt/notesSlides/notesSlide74.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6.xml" ContentType="application/vnd.openxmlformats-officedocument.theme+xml"/>
  <Override PartName="/ppt/theme/theme3.xml" ContentType="application/vnd.openxmlformats-officedocument.theme+xml"/>
  <Override PartName="/ppt/theme/theme5.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s/slide70.xml" ContentType="application/vnd.openxmlformats-officedocument.presentationml.slide+xml"/>
  <Override PartName="/ppt/slides/slide37.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68.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74.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75.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67.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p:sldMasterIdLst>
    <p:sldMasterId id="2147483672" r:id="rId4"/>
    <p:sldMasterId id="2147483673" r:id="rId5"/>
    <p:sldMasterId id="2147483674" r:id="rId6"/>
    <p:sldMasterId id="21474836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1.xml" Type="http://schemas.openxmlformats.org/officeDocument/2006/relationships/slide" Id="rId39"/><Relationship Target="slides/slide30.xml" Type="http://schemas.openxmlformats.org/officeDocument/2006/relationships/slide" Id="rId38"/><Relationship Target="slides/slide29.xml" Type="http://schemas.openxmlformats.org/officeDocument/2006/relationships/slide" Id="rId37"/><Relationship Target="slides/slide28.xml" Type="http://schemas.openxmlformats.org/officeDocument/2006/relationships/slide" Id="rId36"/><Relationship Target="slides/slide22.xml" Type="http://schemas.openxmlformats.org/officeDocument/2006/relationships/slide" Id="rId30"/><Relationship Target="slides/slide23.xml" Type="http://schemas.openxmlformats.org/officeDocument/2006/relationships/slide" Id="rId31"/><Relationship Target="slides/slide63.xml" Type="http://schemas.openxmlformats.org/officeDocument/2006/relationships/slide" Id="rId71"/><Relationship Target="slides/slide26.xml" Type="http://schemas.openxmlformats.org/officeDocument/2006/relationships/slide" Id="rId34"/><Relationship Target="slides/slide62.xml" Type="http://schemas.openxmlformats.org/officeDocument/2006/relationships/slide" Id="rId70"/><Relationship Target="slides/slide27.xml" Type="http://schemas.openxmlformats.org/officeDocument/2006/relationships/slide" Id="rId35"/><Relationship Target="slides/slide24.xml" Type="http://schemas.openxmlformats.org/officeDocument/2006/relationships/slide" Id="rId32"/><Relationship Target="slides/slide25.xml" Type="http://schemas.openxmlformats.org/officeDocument/2006/relationships/slide" Id="rId33"/><Relationship Target="slides/slide67.xml" Type="http://schemas.openxmlformats.org/officeDocument/2006/relationships/slide" Id="rId75"/><Relationship Target="slides/slide66.xml" Type="http://schemas.openxmlformats.org/officeDocument/2006/relationships/slide" Id="rId74"/><Relationship Target="slides/slide65.xml" Type="http://schemas.openxmlformats.org/officeDocument/2006/relationships/slide" Id="rId73"/><Relationship Target="slides/slide64.xml" Type="http://schemas.openxmlformats.org/officeDocument/2006/relationships/slide" Id="rId72"/><Relationship Target="slides/slide71.xml" Type="http://schemas.openxmlformats.org/officeDocument/2006/relationships/slide" Id="rId79"/><Relationship Target="slides/slide70.xml" Type="http://schemas.openxmlformats.org/officeDocument/2006/relationships/slide" Id="rId78"/><Relationship Target="slides/slide69.xml" Type="http://schemas.openxmlformats.org/officeDocument/2006/relationships/slide" Id="rId77"/><Relationship Target="slides/slide68.xml" Type="http://schemas.openxmlformats.org/officeDocument/2006/relationships/slide" Id="rId76"/><Relationship Target="slides/slide40.xml" Type="http://schemas.openxmlformats.org/officeDocument/2006/relationships/slide" Id="rId48"/><Relationship Target="slides/slide39.xml" Type="http://schemas.openxmlformats.org/officeDocument/2006/relationships/slide" Id="rId47"/><Relationship Target="slides/slide41.xml" Type="http://schemas.openxmlformats.org/officeDocument/2006/relationships/slide" Id="rId49"/><Relationship Target="presProps.xml" Type="http://schemas.openxmlformats.org/officeDocument/2006/relationships/presProps" Id="rId2"/><Relationship Target="theme/theme2.xml" Type="http://schemas.openxmlformats.org/officeDocument/2006/relationships/theme" Id="rId1"/><Relationship Target="slides/slide32.xml" Type="http://schemas.openxmlformats.org/officeDocument/2006/relationships/slide" Id="rId40"/><Relationship Target="slideMasters/slideMaster1.xml" Type="http://schemas.openxmlformats.org/officeDocument/2006/relationships/slideMaster" Id="rId4"/><Relationship Target="slides/slide33.xml" Type="http://schemas.openxmlformats.org/officeDocument/2006/relationships/slide" Id="rId41"/><Relationship Target="tableStyles.xml" Type="http://schemas.openxmlformats.org/officeDocument/2006/relationships/tableStyles" Id="rId3"/><Relationship Target="slides/slide34.xml" Type="http://schemas.openxmlformats.org/officeDocument/2006/relationships/slide" Id="rId42"/><Relationship Target="slides/slide72.xml" Type="http://schemas.openxmlformats.org/officeDocument/2006/relationships/slide" Id="rId80"/><Relationship Target="slides/slide35.xml" Type="http://schemas.openxmlformats.org/officeDocument/2006/relationships/slide" Id="rId43"/><Relationship Target="slides/slide36.xml" Type="http://schemas.openxmlformats.org/officeDocument/2006/relationships/slide" Id="rId44"/><Relationship Target="slides/slide74.xml" Type="http://schemas.openxmlformats.org/officeDocument/2006/relationships/slide" Id="rId82"/><Relationship Target="slides/slide37.xml" Type="http://schemas.openxmlformats.org/officeDocument/2006/relationships/slide" Id="rId45"/><Relationship Target="slides/slide73.xml" Type="http://schemas.openxmlformats.org/officeDocument/2006/relationships/slide" Id="rId81"/><Relationship Target="slides/slide38.xml" Type="http://schemas.openxmlformats.org/officeDocument/2006/relationships/slide" Id="rId46"/><Relationship Target="slides/slide75.xml" Type="http://schemas.openxmlformats.org/officeDocument/2006/relationships/slide" Id="rId83"/><Relationship Target="slides/slide1.xml" Type="http://schemas.openxmlformats.org/officeDocument/2006/relationships/slide" Id="rId9"/><Relationship Target="slideMasters/slideMaster3.xml" Type="http://schemas.openxmlformats.org/officeDocument/2006/relationships/slideMaster" Id="rId6"/><Relationship Target="slideMasters/slideMaster2.xml" Type="http://schemas.openxmlformats.org/officeDocument/2006/relationships/slideMaster" Id="rId5"/><Relationship Target="notesMasters/notesMaster1.xml" Type="http://schemas.openxmlformats.org/officeDocument/2006/relationships/notesMaster" Id="rId8"/><Relationship Target="slideMasters/slideMaster4.xml" Type="http://schemas.openxmlformats.org/officeDocument/2006/relationships/slideMaster" Id="rId7"/><Relationship Target="slides/slide50.xml" Type="http://schemas.openxmlformats.org/officeDocument/2006/relationships/slide" Id="rId58"/><Relationship Target="slides/slide51.xml" Type="http://schemas.openxmlformats.org/officeDocument/2006/relationships/slide" Id="rId59"/><Relationship Target="slides/slide11.xml" Type="http://schemas.openxmlformats.org/officeDocument/2006/relationships/slide" Id="rId19"/><Relationship Target="slides/slide10.xml" Type="http://schemas.openxmlformats.org/officeDocument/2006/relationships/slide" Id="rId18"/><Relationship Target="slides/slide9.xml" Type="http://schemas.openxmlformats.org/officeDocument/2006/relationships/slide" Id="rId17"/><Relationship Target="slides/slide8.xml" Type="http://schemas.openxmlformats.org/officeDocument/2006/relationships/slide" Id="rId16"/><Relationship Target="slides/slide7.xml" Type="http://schemas.openxmlformats.org/officeDocument/2006/relationships/slide" Id="rId15"/><Relationship Target="slides/slide6.xml" Type="http://schemas.openxmlformats.org/officeDocument/2006/relationships/slide" Id="rId14"/><Relationship Target="slides/slide4.xml" Type="http://schemas.openxmlformats.org/officeDocument/2006/relationships/slide" Id="rId12"/><Relationship Target="slides/slide5.xml" Type="http://schemas.openxmlformats.org/officeDocument/2006/relationships/slide" Id="rId13"/><Relationship Target="slides/slide2.xml" Type="http://schemas.openxmlformats.org/officeDocument/2006/relationships/slide" Id="rId10"/><Relationship Target="slides/slide3.xml" Type="http://schemas.openxmlformats.org/officeDocument/2006/relationships/slide" Id="rId11"/><Relationship Target="slides/slide49.xml" Type="http://schemas.openxmlformats.org/officeDocument/2006/relationships/slide" Id="rId57"/><Relationship Target="slides/slide48.xml" Type="http://schemas.openxmlformats.org/officeDocument/2006/relationships/slide" Id="rId56"/><Relationship Target="slides/slide47.xml" Type="http://schemas.openxmlformats.org/officeDocument/2006/relationships/slide" Id="rId55"/><Relationship Target="slides/slide46.xml" Type="http://schemas.openxmlformats.org/officeDocument/2006/relationships/slide" Id="rId54"/><Relationship Target="slides/slide45.xml" Type="http://schemas.openxmlformats.org/officeDocument/2006/relationships/slide" Id="rId53"/><Relationship Target="slides/slide44.xml" Type="http://schemas.openxmlformats.org/officeDocument/2006/relationships/slide" Id="rId52"/><Relationship Target="slides/slide43.xml" Type="http://schemas.openxmlformats.org/officeDocument/2006/relationships/slide" Id="rId51"/><Relationship Target="slides/slide42.xml" Type="http://schemas.openxmlformats.org/officeDocument/2006/relationships/slide" Id="rId50"/><Relationship Target="slides/slide61.xml" Type="http://schemas.openxmlformats.org/officeDocument/2006/relationships/slide" Id="rId69"/><Relationship Target="slides/slide21.xml" Type="http://schemas.openxmlformats.org/officeDocument/2006/relationships/slide" Id="rId29"/><Relationship Target="slides/slide18.xml" Type="http://schemas.openxmlformats.org/officeDocument/2006/relationships/slide" Id="rId26"/><Relationship Target="slides/slide17.xml" Type="http://schemas.openxmlformats.org/officeDocument/2006/relationships/slide" Id="rId25"/><Relationship Target="slides/slide20.xml" Type="http://schemas.openxmlformats.org/officeDocument/2006/relationships/slide" Id="rId28"/><Relationship Target="slides/slide19.xml" Type="http://schemas.openxmlformats.org/officeDocument/2006/relationships/slide" Id="rId27"/><Relationship Target="slides/slide13.xml" Type="http://schemas.openxmlformats.org/officeDocument/2006/relationships/slide" Id="rId21"/><Relationship Target="slides/slide14.xml" Type="http://schemas.openxmlformats.org/officeDocument/2006/relationships/slide" Id="rId22"/><Relationship Target="slides/slide52.xml" Type="http://schemas.openxmlformats.org/officeDocument/2006/relationships/slide" Id="rId60"/><Relationship Target="slides/slide15.xml" Type="http://schemas.openxmlformats.org/officeDocument/2006/relationships/slide" Id="rId23"/><Relationship Target="slides/slide16.xml" Type="http://schemas.openxmlformats.org/officeDocument/2006/relationships/slide" Id="rId24"/><Relationship Target="slides/slide12.xml" Type="http://schemas.openxmlformats.org/officeDocument/2006/relationships/slide" Id="rId20"/><Relationship Target="slides/slide58.xml" Type="http://schemas.openxmlformats.org/officeDocument/2006/relationships/slide" Id="rId66"/><Relationship Target="slides/slide57.xml" Type="http://schemas.openxmlformats.org/officeDocument/2006/relationships/slide" Id="rId65"/><Relationship Target="slides/slide60.xml" Type="http://schemas.openxmlformats.org/officeDocument/2006/relationships/slide" Id="rId68"/><Relationship Target="slides/slide59.xml" Type="http://schemas.openxmlformats.org/officeDocument/2006/relationships/slide" Id="rId67"/><Relationship Target="slides/slide54.xml" Type="http://schemas.openxmlformats.org/officeDocument/2006/relationships/slide" Id="rId62"/><Relationship Target="slides/slide53.xml" Type="http://schemas.openxmlformats.org/officeDocument/2006/relationships/slide" Id="rId61"/><Relationship Target="slides/slide56.xml" Type="http://schemas.openxmlformats.org/officeDocument/2006/relationships/slide" Id="rId64"/><Relationship Target="slides/slide55.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3.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3" name="Shape 123"/>
        <p:cNvGrpSpPr/>
        <p:nvPr/>
      </p:nvGrpSpPr>
      <p:grpSpPr>
        <a:xfrm>
          <a:off y="0" x="0"/>
          <a:ext cy="0" cx="0"/>
          <a:chOff y="0" x="0"/>
          <a:chExt cy="0" cx="0"/>
        </a:xfrm>
      </p:grpSpPr>
      <p:sp>
        <p:nvSpPr>
          <p:cNvPr id="124" name="Shape 12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5" name="Shape 12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5" name="Shape 185"/>
        <p:cNvGrpSpPr/>
        <p:nvPr/>
      </p:nvGrpSpPr>
      <p:grpSpPr>
        <a:xfrm>
          <a:off y="0" x="0"/>
          <a:ext cy="0" cx="0"/>
          <a:chOff y="0" x="0"/>
          <a:chExt cy="0" cx="0"/>
        </a:xfrm>
      </p:grpSpPr>
      <p:sp>
        <p:nvSpPr>
          <p:cNvPr id="186" name="Shape 1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7" name="Shape 1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2" name="Shape 192"/>
        <p:cNvGrpSpPr/>
        <p:nvPr/>
      </p:nvGrpSpPr>
      <p:grpSpPr>
        <a:xfrm>
          <a:off y="0" x="0"/>
          <a:ext cy="0" cx="0"/>
          <a:chOff y="0" x="0"/>
          <a:chExt cy="0" cx="0"/>
        </a:xfrm>
      </p:grpSpPr>
      <p:sp>
        <p:nvSpPr>
          <p:cNvPr id="193" name="Shape 19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94" name="Shape 19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0" name="Shape 200"/>
        <p:cNvGrpSpPr/>
        <p:nvPr/>
      </p:nvGrpSpPr>
      <p:grpSpPr>
        <a:xfrm>
          <a:off y="0" x="0"/>
          <a:ext cy="0" cx="0"/>
          <a:chOff y="0" x="0"/>
          <a:chExt cy="0" cx="0"/>
        </a:xfrm>
      </p:grpSpPr>
      <p:sp>
        <p:nvSpPr>
          <p:cNvPr id="201" name="Shape 2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2" name="Shape 20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6" name="Shape 206"/>
        <p:cNvGrpSpPr/>
        <p:nvPr/>
      </p:nvGrpSpPr>
      <p:grpSpPr>
        <a:xfrm>
          <a:off y="0" x="0"/>
          <a:ext cy="0" cx="0"/>
          <a:chOff y="0" x="0"/>
          <a:chExt cy="0" cx="0"/>
        </a:xfrm>
      </p:grpSpPr>
      <p:sp>
        <p:nvSpPr>
          <p:cNvPr id="207" name="Shape 20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8" name="Shape 20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1" name="Shape 211"/>
        <p:cNvGrpSpPr/>
        <p:nvPr/>
      </p:nvGrpSpPr>
      <p:grpSpPr>
        <a:xfrm>
          <a:off y="0" x="0"/>
          <a:ext cy="0" cx="0"/>
          <a:chOff y="0" x="0"/>
          <a:chExt cy="0" cx="0"/>
        </a:xfrm>
      </p:grpSpPr>
      <p:sp>
        <p:nvSpPr>
          <p:cNvPr id="212" name="Shape 2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13" name="Shape 21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8" name="Shape 218"/>
        <p:cNvGrpSpPr/>
        <p:nvPr/>
      </p:nvGrpSpPr>
      <p:grpSpPr>
        <a:xfrm>
          <a:off y="0" x="0"/>
          <a:ext cy="0" cx="0"/>
          <a:chOff y="0" x="0"/>
          <a:chExt cy="0" cx="0"/>
        </a:xfrm>
      </p:grpSpPr>
      <p:sp>
        <p:nvSpPr>
          <p:cNvPr id="219" name="Shape 2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20" name="Shape 22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5" name="Shape 225"/>
        <p:cNvGrpSpPr/>
        <p:nvPr/>
      </p:nvGrpSpPr>
      <p:grpSpPr>
        <a:xfrm>
          <a:off y="0" x="0"/>
          <a:ext cy="0" cx="0"/>
          <a:chOff y="0" x="0"/>
          <a:chExt cy="0" cx="0"/>
        </a:xfrm>
      </p:grpSpPr>
      <p:sp>
        <p:nvSpPr>
          <p:cNvPr id="226" name="Shape 2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27" name="Shape 22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2" name="Shape 232"/>
        <p:cNvGrpSpPr/>
        <p:nvPr/>
      </p:nvGrpSpPr>
      <p:grpSpPr>
        <a:xfrm>
          <a:off y="0" x="0"/>
          <a:ext cy="0" cx="0"/>
          <a:chOff y="0" x="0"/>
          <a:chExt cy="0" cx="0"/>
        </a:xfrm>
      </p:grpSpPr>
      <p:sp>
        <p:nvSpPr>
          <p:cNvPr id="233" name="Shape 2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34" name="Shape 2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9" name="Shape 239"/>
        <p:cNvGrpSpPr/>
        <p:nvPr/>
      </p:nvGrpSpPr>
      <p:grpSpPr>
        <a:xfrm>
          <a:off y="0" x="0"/>
          <a:ext cy="0" cx="0"/>
          <a:chOff y="0" x="0"/>
          <a:chExt cy="0" cx="0"/>
        </a:xfrm>
      </p:grpSpPr>
      <p:sp>
        <p:nvSpPr>
          <p:cNvPr id="240" name="Shape 2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41" name="Shape 24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5" name="Shape 245"/>
        <p:cNvGrpSpPr/>
        <p:nvPr/>
      </p:nvGrpSpPr>
      <p:grpSpPr>
        <a:xfrm>
          <a:off y="0" x="0"/>
          <a:ext cy="0" cx="0"/>
          <a:chOff y="0" x="0"/>
          <a:chExt cy="0" cx="0"/>
        </a:xfrm>
      </p:grpSpPr>
      <p:sp>
        <p:nvSpPr>
          <p:cNvPr id="246" name="Shape 24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47" name="Shape 24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9" name="Shape 129"/>
        <p:cNvGrpSpPr/>
        <p:nvPr/>
      </p:nvGrpSpPr>
      <p:grpSpPr>
        <a:xfrm>
          <a:off y="0" x="0"/>
          <a:ext cy="0" cx="0"/>
          <a:chOff y="0" x="0"/>
          <a:chExt cy="0" cx="0"/>
        </a:xfrm>
      </p:grpSpPr>
      <p:sp>
        <p:nvSpPr>
          <p:cNvPr id="130" name="Shape 13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1" name="Shape 13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1" name="Shape 251"/>
        <p:cNvGrpSpPr/>
        <p:nvPr/>
      </p:nvGrpSpPr>
      <p:grpSpPr>
        <a:xfrm>
          <a:off y="0" x="0"/>
          <a:ext cy="0" cx="0"/>
          <a:chOff y="0" x="0"/>
          <a:chExt cy="0" cx="0"/>
        </a:xfrm>
      </p:grpSpPr>
      <p:sp>
        <p:nvSpPr>
          <p:cNvPr id="252" name="Shape 25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53" name="Shape 25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0" name="Shape 260"/>
        <p:cNvGrpSpPr/>
        <p:nvPr/>
      </p:nvGrpSpPr>
      <p:grpSpPr>
        <a:xfrm>
          <a:off y="0" x="0"/>
          <a:ext cy="0" cx="0"/>
          <a:chOff y="0" x="0"/>
          <a:chExt cy="0" cx="0"/>
        </a:xfrm>
      </p:grpSpPr>
      <p:sp>
        <p:nvSpPr>
          <p:cNvPr id="261" name="Shape 26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62" name="Shape 26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6" name="Shape 266"/>
        <p:cNvGrpSpPr/>
        <p:nvPr/>
      </p:nvGrpSpPr>
      <p:grpSpPr>
        <a:xfrm>
          <a:off y="0" x="0"/>
          <a:ext cy="0" cx="0"/>
          <a:chOff y="0" x="0"/>
          <a:chExt cy="0" cx="0"/>
        </a:xfrm>
      </p:grpSpPr>
      <p:sp>
        <p:nvSpPr>
          <p:cNvPr id="267" name="Shape 2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68" name="Shape 26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2" name="Shape 272"/>
        <p:cNvGrpSpPr/>
        <p:nvPr/>
      </p:nvGrpSpPr>
      <p:grpSpPr>
        <a:xfrm>
          <a:off y="0" x="0"/>
          <a:ext cy="0" cx="0"/>
          <a:chOff y="0" x="0"/>
          <a:chExt cy="0" cx="0"/>
        </a:xfrm>
      </p:grpSpPr>
      <p:sp>
        <p:nvSpPr>
          <p:cNvPr id="273" name="Shape 2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74" name="Shape 27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2" name="Shape 282"/>
        <p:cNvGrpSpPr/>
        <p:nvPr/>
      </p:nvGrpSpPr>
      <p:grpSpPr>
        <a:xfrm>
          <a:off y="0" x="0"/>
          <a:ext cy="0" cx="0"/>
          <a:chOff y="0" x="0"/>
          <a:chExt cy="0" cx="0"/>
        </a:xfrm>
      </p:grpSpPr>
      <p:sp>
        <p:nvSpPr>
          <p:cNvPr id="283" name="Shape 28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84" name="Shape 28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9" name="Shape 289"/>
        <p:cNvGrpSpPr/>
        <p:nvPr/>
      </p:nvGrpSpPr>
      <p:grpSpPr>
        <a:xfrm>
          <a:off y="0" x="0"/>
          <a:ext cy="0" cx="0"/>
          <a:chOff y="0" x="0"/>
          <a:chExt cy="0" cx="0"/>
        </a:xfrm>
      </p:grpSpPr>
      <p:sp>
        <p:nvSpPr>
          <p:cNvPr id="290" name="Shape 29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91" name="Shape 29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6" name="Shape 296"/>
        <p:cNvGrpSpPr/>
        <p:nvPr/>
      </p:nvGrpSpPr>
      <p:grpSpPr>
        <a:xfrm>
          <a:off y="0" x="0"/>
          <a:ext cy="0" cx="0"/>
          <a:chOff y="0" x="0"/>
          <a:chExt cy="0" cx="0"/>
        </a:xfrm>
      </p:grpSpPr>
      <p:sp>
        <p:nvSpPr>
          <p:cNvPr id="297" name="Shape 29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98" name="Shape 29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3" name="Shape 303"/>
        <p:cNvGrpSpPr/>
        <p:nvPr/>
      </p:nvGrpSpPr>
      <p:grpSpPr>
        <a:xfrm>
          <a:off y="0" x="0"/>
          <a:ext cy="0" cx="0"/>
          <a:chOff y="0" x="0"/>
          <a:chExt cy="0" cx="0"/>
        </a:xfrm>
      </p:grpSpPr>
      <p:sp>
        <p:nvSpPr>
          <p:cNvPr id="304" name="Shape 3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05" name="Shape 30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0" name="Shape 310"/>
        <p:cNvGrpSpPr/>
        <p:nvPr/>
      </p:nvGrpSpPr>
      <p:grpSpPr>
        <a:xfrm>
          <a:off y="0" x="0"/>
          <a:ext cy="0" cx="0"/>
          <a:chOff y="0" x="0"/>
          <a:chExt cy="0" cx="0"/>
        </a:xfrm>
      </p:grpSpPr>
      <p:sp>
        <p:nvSpPr>
          <p:cNvPr id="311" name="Shape 31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12" name="Shape 31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8" name="Shape 318"/>
        <p:cNvGrpSpPr/>
        <p:nvPr/>
      </p:nvGrpSpPr>
      <p:grpSpPr>
        <a:xfrm>
          <a:off y="0" x="0"/>
          <a:ext cy="0" cx="0"/>
          <a:chOff y="0" x="0"/>
          <a:chExt cy="0" cx="0"/>
        </a:xfrm>
      </p:grpSpPr>
      <p:sp>
        <p:nvSpPr>
          <p:cNvPr id="319" name="Shape 3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20" name="Shape 32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5" name="Shape 135"/>
        <p:cNvGrpSpPr/>
        <p:nvPr/>
      </p:nvGrpSpPr>
      <p:grpSpPr>
        <a:xfrm>
          <a:off y="0" x="0"/>
          <a:ext cy="0" cx="0"/>
          <a:chOff y="0" x="0"/>
          <a:chExt cy="0" cx="0"/>
        </a:xfrm>
      </p:grpSpPr>
      <p:sp>
        <p:nvSpPr>
          <p:cNvPr id="136" name="Shape 13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7" name="Shape 13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4" name="Shape 324"/>
        <p:cNvGrpSpPr/>
        <p:nvPr/>
      </p:nvGrpSpPr>
      <p:grpSpPr>
        <a:xfrm>
          <a:off y="0" x="0"/>
          <a:ext cy="0" cx="0"/>
          <a:chOff y="0" x="0"/>
          <a:chExt cy="0" cx="0"/>
        </a:xfrm>
      </p:grpSpPr>
      <p:sp>
        <p:nvSpPr>
          <p:cNvPr id="325" name="Shape 32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26" name="Shape 32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2" name="Shape 332"/>
        <p:cNvGrpSpPr/>
        <p:nvPr/>
      </p:nvGrpSpPr>
      <p:grpSpPr>
        <a:xfrm>
          <a:off y="0" x="0"/>
          <a:ext cy="0" cx="0"/>
          <a:chOff y="0" x="0"/>
          <a:chExt cy="0" cx="0"/>
        </a:xfrm>
      </p:grpSpPr>
      <p:sp>
        <p:nvSpPr>
          <p:cNvPr id="333" name="Shape 3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34" name="Shape 3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8" name="Shape 338"/>
        <p:cNvGrpSpPr/>
        <p:nvPr/>
      </p:nvGrpSpPr>
      <p:grpSpPr>
        <a:xfrm>
          <a:off y="0" x="0"/>
          <a:ext cy="0" cx="0"/>
          <a:chOff y="0" x="0"/>
          <a:chExt cy="0" cx="0"/>
        </a:xfrm>
      </p:grpSpPr>
      <p:sp>
        <p:nvSpPr>
          <p:cNvPr id="339" name="Shape 33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40" name="Shape 34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7" name="Shape 347"/>
        <p:cNvGrpSpPr/>
        <p:nvPr/>
      </p:nvGrpSpPr>
      <p:grpSpPr>
        <a:xfrm>
          <a:off y="0" x="0"/>
          <a:ext cy="0" cx="0"/>
          <a:chOff y="0" x="0"/>
          <a:chExt cy="0" cx="0"/>
        </a:xfrm>
      </p:grpSpPr>
      <p:sp>
        <p:nvSpPr>
          <p:cNvPr id="348" name="Shape 34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49" name="Shape 34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3" name="Shape 353"/>
        <p:cNvGrpSpPr/>
        <p:nvPr/>
      </p:nvGrpSpPr>
      <p:grpSpPr>
        <a:xfrm>
          <a:off y="0" x="0"/>
          <a:ext cy="0" cx="0"/>
          <a:chOff y="0" x="0"/>
          <a:chExt cy="0" cx="0"/>
        </a:xfrm>
      </p:grpSpPr>
      <p:sp>
        <p:nvSpPr>
          <p:cNvPr id="354" name="Shape 35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55" name="Shape 35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9" name="Shape 359"/>
        <p:cNvGrpSpPr/>
        <p:nvPr/>
      </p:nvGrpSpPr>
      <p:grpSpPr>
        <a:xfrm>
          <a:off y="0" x="0"/>
          <a:ext cy="0" cx="0"/>
          <a:chOff y="0" x="0"/>
          <a:chExt cy="0" cx="0"/>
        </a:xfrm>
      </p:grpSpPr>
      <p:sp>
        <p:nvSpPr>
          <p:cNvPr id="360" name="Shape 3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61" name="Shape 36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6" name="Shape 366"/>
        <p:cNvGrpSpPr/>
        <p:nvPr/>
      </p:nvGrpSpPr>
      <p:grpSpPr>
        <a:xfrm>
          <a:off y="0" x="0"/>
          <a:ext cy="0" cx="0"/>
          <a:chOff y="0" x="0"/>
          <a:chExt cy="0" cx="0"/>
        </a:xfrm>
      </p:grpSpPr>
      <p:sp>
        <p:nvSpPr>
          <p:cNvPr id="367" name="Shape 36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68" name="Shape 36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3" name="Shape 373"/>
        <p:cNvGrpSpPr/>
        <p:nvPr/>
      </p:nvGrpSpPr>
      <p:grpSpPr>
        <a:xfrm>
          <a:off y="0" x="0"/>
          <a:ext cy="0" cx="0"/>
          <a:chOff y="0" x="0"/>
          <a:chExt cy="0" cx="0"/>
        </a:xfrm>
      </p:grpSpPr>
      <p:sp>
        <p:nvSpPr>
          <p:cNvPr id="374" name="Shape 3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75" name="Shape 37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0" name="Shape 380"/>
        <p:cNvGrpSpPr/>
        <p:nvPr/>
      </p:nvGrpSpPr>
      <p:grpSpPr>
        <a:xfrm>
          <a:off y="0" x="0"/>
          <a:ext cy="0" cx="0"/>
          <a:chOff y="0" x="0"/>
          <a:chExt cy="0" cx="0"/>
        </a:xfrm>
      </p:grpSpPr>
      <p:sp>
        <p:nvSpPr>
          <p:cNvPr id="381" name="Shape 3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2" name="Shape 38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8" name="Shape 388"/>
        <p:cNvGrpSpPr/>
        <p:nvPr/>
      </p:nvGrpSpPr>
      <p:grpSpPr>
        <a:xfrm>
          <a:off y="0" x="0"/>
          <a:ext cy="0" cx="0"/>
          <a:chOff y="0" x="0"/>
          <a:chExt cy="0" cx="0"/>
        </a:xfrm>
      </p:grpSpPr>
      <p:sp>
        <p:nvSpPr>
          <p:cNvPr id="389" name="Shape 38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90" name="Shape 39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3" name="Shape 143"/>
        <p:cNvGrpSpPr/>
        <p:nvPr/>
      </p:nvGrpSpPr>
      <p:grpSpPr>
        <a:xfrm>
          <a:off y="0" x="0"/>
          <a:ext cy="0" cx="0"/>
          <a:chOff y="0" x="0"/>
          <a:chExt cy="0" cx="0"/>
        </a:xfrm>
      </p:grpSpPr>
      <p:sp>
        <p:nvSpPr>
          <p:cNvPr id="144" name="Shape 14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5" name="Shape 14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4" name="Shape 394"/>
        <p:cNvGrpSpPr/>
        <p:nvPr/>
      </p:nvGrpSpPr>
      <p:grpSpPr>
        <a:xfrm>
          <a:off y="0" x="0"/>
          <a:ext cy="0" cx="0"/>
          <a:chOff y="0" x="0"/>
          <a:chExt cy="0" cx="0"/>
        </a:xfrm>
      </p:grpSpPr>
      <p:sp>
        <p:nvSpPr>
          <p:cNvPr id="395" name="Shape 39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96" name="Shape 39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0" name="Shape 400"/>
        <p:cNvGrpSpPr/>
        <p:nvPr/>
      </p:nvGrpSpPr>
      <p:grpSpPr>
        <a:xfrm>
          <a:off y="0" x="0"/>
          <a:ext cy="0" cx="0"/>
          <a:chOff y="0" x="0"/>
          <a:chExt cy="0" cx="0"/>
        </a:xfrm>
      </p:grpSpPr>
      <p:sp>
        <p:nvSpPr>
          <p:cNvPr id="401" name="Shape 40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02" name="Shape 40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7" name="Shape 407"/>
        <p:cNvGrpSpPr/>
        <p:nvPr/>
      </p:nvGrpSpPr>
      <p:grpSpPr>
        <a:xfrm>
          <a:off y="0" x="0"/>
          <a:ext cy="0" cx="0"/>
          <a:chOff y="0" x="0"/>
          <a:chExt cy="0" cx="0"/>
        </a:xfrm>
      </p:grpSpPr>
      <p:sp>
        <p:nvSpPr>
          <p:cNvPr id="408" name="Shape 40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09" name="Shape 40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4" name="Shape 414"/>
        <p:cNvGrpSpPr/>
        <p:nvPr/>
      </p:nvGrpSpPr>
      <p:grpSpPr>
        <a:xfrm>
          <a:off y="0" x="0"/>
          <a:ext cy="0" cx="0"/>
          <a:chOff y="0" x="0"/>
          <a:chExt cy="0" cx="0"/>
        </a:xfrm>
      </p:grpSpPr>
      <p:sp>
        <p:nvSpPr>
          <p:cNvPr id="415" name="Shape 41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16" name="Shape 41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0" name="Shape 420"/>
        <p:cNvGrpSpPr/>
        <p:nvPr/>
      </p:nvGrpSpPr>
      <p:grpSpPr>
        <a:xfrm>
          <a:off y="0" x="0"/>
          <a:ext cy="0" cx="0"/>
          <a:chOff y="0" x="0"/>
          <a:chExt cy="0" cx="0"/>
        </a:xfrm>
      </p:grpSpPr>
      <p:sp>
        <p:nvSpPr>
          <p:cNvPr id="421" name="Shape 42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22" name="Shape 42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8" name="Shape 428"/>
        <p:cNvGrpSpPr/>
        <p:nvPr/>
      </p:nvGrpSpPr>
      <p:grpSpPr>
        <a:xfrm>
          <a:off y="0" x="0"/>
          <a:ext cy="0" cx="0"/>
          <a:chOff y="0" x="0"/>
          <a:chExt cy="0" cx="0"/>
        </a:xfrm>
      </p:grpSpPr>
      <p:sp>
        <p:nvSpPr>
          <p:cNvPr id="429" name="Shape 42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30" name="Shape 43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6" name="Shape 436"/>
        <p:cNvGrpSpPr/>
        <p:nvPr/>
      </p:nvGrpSpPr>
      <p:grpSpPr>
        <a:xfrm>
          <a:off y="0" x="0"/>
          <a:ext cy="0" cx="0"/>
          <a:chOff y="0" x="0"/>
          <a:chExt cy="0" cx="0"/>
        </a:xfrm>
      </p:grpSpPr>
      <p:sp>
        <p:nvSpPr>
          <p:cNvPr id="437" name="Shape 43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38" name="Shape 43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2" name="Shape 442"/>
        <p:cNvGrpSpPr/>
        <p:nvPr/>
      </p:nvGrpSpPr>
      <p:grpSpPr>
        <a:xfrm>
          <a:off y="0" x="0"/>
          <a:ext cy="0" cx="0"/>
          <a:chOff y="0" x="0"/>
          <a:chExt cy="0" cx="0"/>
        </a:xfrm>
      </p:grpSpPr>
      <p:sp>
        <p:nvSpPr>
          <p:cNvPr id="443" name="Shape 44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44" name="Shape 44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8" name="Shape 448"/>
        <p:cNvGrpSpPr/>
        <p:nvPr/>
      </p:nvGrpSpPr>
      <p:grpSpPr>
        <a:xfrm>
          <a:off y="0" x="0"/>
          <a:ext cy="0" cx="0"/>
          <a:chOff y="0" x="0"/>
          <a:chExt cy="0" cx="0"/>
        </a:xfrm>
      </p:grpSpPr>
      <p:sp>
        <p:nvSpPr>
          <p:cNvPr id="449" name="Shape 4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50" name="Shape 45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5" name="Shape 455"/>
        <p:cNvGrpSpPr/>
        <p:nvPr/>
      </p:nvGrpSpPr>
      <p:grpSpPr>
        <a:xfrm>
          <a:off y="0" x="0"/>
          <a:ext cy="0" cx="0"/>
          <a:chOff y="0" x="0"/>
          <a:chExt cy="0" cx="0"/>
        </a:xfrm>
      </p:grpSpPr>
      <p:sp>
        <p:nvSpPr>
          <p:cNvPr id="456" name="Shape 45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57" name="Shape 45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1" name="Shape 151"/>
        <p:cNvGrpSpPr/>
        <p:nvPr/>
      </p:nvGrpSpPr>
      <p:grpSpPr>
        <a:xfrm>
          <a:off y="0" x="0"/>
          <a:ext cy="0" cx="0"/>
          <a:chOff y="0" x="0"/>
          <a:chExt cy="0" cx="0"/>
        </a:xfrm>
      </p:grpSpPr>
      <p:sp>
        <p:nvSpPr>
          <p:cNvPr id="152" name="Shape 1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3" name="Shape 15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2" name="Shape 462"/>
        <p:cNvGrpSpPr/>
        <p:nvPr/>
      </p:nvGrpSpPr>
      <p:grpSpPr>
        <a:xfrm>
          <a:off y="0" x="0"/>
          <a:ext cy="0" cx="0"/>
          <a:chOff y="0" x="0"/>
          <a:chExt cy="0" cx="0"/>
        </a:xfrm>
      </p:grpSpPr>
      <p:sp>
        <p:nvSpPr>
          <p:cNvPr id="463" name="Shape 46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64" name="Shape 46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8" name="Shape 468"/>
        <p:cNvGrpSpPr/>
        <p:nvPr/>
      </p:nvGrpSpPr>
      <p:grpSpPr>
        <a:xfrm>
          <a:off y="0" x="0"/>
          <a:ext cy="0" cx="0"/>
          <a:chOff y="0" x="0"/>
          <a:chExt cy="0" cx="0"/>
        </a:xfrm>
      </p:grpSpPr>
      <p:sp>
        <p:nvSpPr>
          <p:cNvPr id="469" name="Shape 46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0" name="Shape 47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5" name="Shape 475"/>
        <p:cNvGrpSpPr/>
        <p:nvPr/>
      </p:nvGrpSpPr>
      <p:grpSpPr>
        <a:xfrm>
          <a:off y="0" x="0"/>
          <a:ext cy="0" cx="0"/>
          <a:chOff y="0" x="0"/>
          <a:chExt cy="0" cx="0"/>
        </a:xfrm>
      </p:grpSpPr>
      <p:sp>
        <p:nvSpPr>
          <p:cNvPr id="476" name="Shape 47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7" name="Shape 47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2" name="Shape 482"/>
        <p:cNvGrpSpPr/>
        <p:nvPr/>
      </p:nvGrpSpPr>
      <p:grpSpPr>
        <a:xfrm>
          <a:off y="0" x="0"/>
          <a:ext cy="0" cx="0"/>
          <a:chOff y="0" x="0"/>
          <a:chExt cy="0" cx="0"/>
        </a:xfrm>
      </p:grpSpPr>
      <p:sp>
        <p:nvSpPr>
          <p:cNvPr id="483" name="Shape 48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84" name="Shape 48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8" name="Shape 488"/>
        <p:cNvGrpSpPr/>
        <p:nvPr/>
      </p:nvGrpSpPr>
      <p:grpSpPr>
        <a:xfrm>
          <a:off y="0" x="0"/>
          <a:ext cy="0" cx="0"/>
          <a:chOff y="0" x="0"/>
          <a:chExt cy="0" cx="0"/>
        </a:xfrm>
      </p:grpSpPr>
      <p:sp>
        <p:nvSpPr>
          <p:cNvPr id="489" name="Shape 48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90" name="Shape 49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6" name="Shape 496"/>
        <p:cNvGrpSpPr/>
        <p:nvPr/>
      </p:nvGrpSpPr>
      <p:grpSpPr>
        <a:xfrm>
          <a:off y="0" x="0"/>
          <a:ext cy="0" cx="0"/>
          <a:chOff y="0" x="0"/>
          <a:chExt cy="0" cx="0"/>
        </a:xfrm>
      </p:grpSpPr>
      <p:sp>
        <p:nvSpPr>
          <p:cNvPr id="497" name="Shape 49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98" name="Shape 49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2" name="Shape 502"/>
        <p:cNvGrpSpPr/>
        <p:nvPr/>
      </p:nvGrpSpPr>
      <p:grpSpPr>
        <a:xfrm>
          <a:off y="0" x="0"/>
          <a:ext cy="0" cx="0"/>
          <a:chOff y="0" x="0"/>
          <a:chExt cy="0" cx="0"/>
        </a:xfrm>
      </p:grpSpPr>
      <p:sp>
        <p:nvSpPr>
          <p:cNvPr id="503" name="Shape 50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04" name="Shape 50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8" name="Shape 508"/>
        <p:cNvGrpSpPr/>
        <p:nvPr/>
      </p:nvGrpSpPr>
      <p:grpSpPr>
        <a:xfrm>
          <a:off y="0" x="0"/>
          <a:ext cy="0" cx="0"/>
          <a:chOff y="0" x="0"/>
          <a:chExt cy="0" cx="0"/>
        </a:xfrm>
      </p:grpSpPr>
      <p:sp>
        <p:nvSpPr>
          <p:cNvPr id="509" name="Shape 50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10" name="Shape 51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4" name="Shape 514"/>
        <p:cNvGrpSpPr/>
        <p:nvPr/>
      </p:nvGrpSpPr>
      <p:grpSpPr>
        <a:xfrm>
          <a:off y="0" x="0"/>
          <a:ext cy="0" cx="0"/>
          <a:chOff y="0" x="0"/>
          <a:chExt cy="0" cx="0"/>
        </a:xfrm>
      </p:grpSpPr>
      <p:sp>
        <p:nvSpPr>
          <p:cNvPr id="515" name="Shape 51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16" name="Shape 51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0" name="Shape 520"/>
        <p:cNvGrpSpPr/>
        <p:nvPr/>
      </p:nvGrpSpPr>
      <p:grpSpPr>
        <a:xfrm>
          <a:off y="0" x="0"/>
          <a:ext cy="0" cx="0"/>
          <a:chOff y="0" x="0"/>
          <a:chExt cy="0" cx="0"/>
        </a:xfrm>
      </p:grpSpPr>
      <p:sp>
        <p:nvSpPr>
          <p:cNvPr id="521" name="Shape 521"/>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22" name="Shape 52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8" name="Shape 158"/>
        <p:cNvGrpSpPr/>
        <p:nvPr/>
      </p:nvGrpSpPr>
      <p:grpSpPr>
        <a:xfrm>
          <a:off y="0" x="0"/>
          <a:ext cy="0" cx="0"/>
          <a:chOff y="0" x="0"/>
          <a:chExt cy="0" cx="0"/>
        </a:xfrm>
      </p:grpSpPr>
      <p:sp>
        <p:nvSpPr>
          <p:cNvPr id="159" name="Shape 1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0" name="Shape 1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7" name="Shape 527"/>
        <p:cNvGrpSpPr/>
        <p:nvPr/>
      </p:nvGrpSpPr>
      <p:grpSpPr>
        <a:xfrm>
          <a:off y="0" x="0"/>
          <a:ext cy="0" cx="0"/>
          <a:chOff y="0" x="0"/>
          <a:chExt cy="0" cx="0"/>
        </a:xfrm>
      </p:grpSpPr>
      <p:sp>
        <p:nvSpPr>
          <p:cNvPr id="528" name="Shape 52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29" name="Shape 52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5" name="Shape 535"/>
        <p:cNvGrpSpPr/>
        <p:nvPr/>
      </p:nvGrpSpPr>
      <p:grpSpPr>
        <a:xfrm>
          <a:off y="0" x="0"/>
          <a:ext cy="0" cx="0"/>
          <a:chOff y="0" x="0"/>
          <a:chExt cy="0" cx="0"/>
        </a:xfrm>
      </p:grpSpPr>
      <p:sp>
        <p:nvSpPr>
          <p:cNvPr id="536" name="Shape 53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37" name="Shape 53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4" name="Shape 544"/>
        <p:cNvGrpSpPr/>
        <p:nvPr/>
      </p:nvGrpSpPr>
      <p:grpSpPr>
        <a:xfrm>
          <a:off y="0" x="0"/>
          <a:ext cy="0" cx="0"/>
          <a:chOff y="0" x="0"/>
          <a:chExt cy="0" cx="0"/>
        </a:xfrm>
      </p:grpSpPr>
      <p:sp>
        <p:nvSpPr>
          <p:cNvPr id="545" name="Shape 54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46" name="Shape 54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1" name="Shape 551"/>
        <p:cNvGrpSpPr/>
        <p:nvPr/>
      </p:nvGrpSpPr>
      <p:grpSpPr>
        <a:xfrm>
          <a:off y="0" x="0"/>
          <a:ext cy="0" cx="0"/>
          <a:chOff y="0" x="0"/>
          <a:chExt cy="0" cx="0"/>
        </a:xfrm>
      </p:grpSpPr>
      <p:sp>
        <p:nvSpPr>
          <p:cNvPr id="552" name="Shape 5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53" name="Shape 55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7" name="Shape 557"/>
        <p:cNvGrpSpPr/>
        <p:nvPr/>
      </p:nvGrpSpPr>
      <p:grpSpPr>
        <a:xfrm>
          <a:off y="0" x="0"/>
          <a:ext cy="0" cx="0"/>
          <a:chOff y="0" x="0"/>
          <a:chExt cy="0" cx="0"/>
        </a:xfrm>
      </p:grpSpPr>
      <p:sp>
        <p:nvSpPr>
          <p:cNvPr id="558" name="Shape 55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59" name="Shape 55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2" name="Shape 562"/>
        <p:cNvGrpSpPr/>
        <p:nvPr/>
      </p:nvGrpSpPr>
      <p:grpSpPr>
        <a:xfrm>
          <a:off y="0" x="0"/>
          <a:ext cy="0" cx="0"/>
          <a:chOff y="0" x="0"/>
          <a:chExt cy="0" cx="0"/>
        </a:xfrm>
      </p:grpSpPr>
      <p:sp>
        <p:nvSpPr>
          <p:cNvPr id="563" name="Shape 56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64" name="Shape 56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8" name="Shape 568"/>
        <p:cNvGrpSpPr/>
        <p:nvPr/>
      </p:nvGrpSpPr>
      <p:grpSpPr>
        <a:xfrm>
          <a:off y="0" x="0"/>
          <a:ext cy="0" cx="0"/>
          <a:chOff y="0" x="0"/>
          <a:chExt cy="0" cx="0"/>
        </a:xfrm>
      </p:grpSpPr>
      <p:sp>
        <p:nvSpPr>
          <p:cNvPr id="569" name="Shape 56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70" name="Shape 57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3" name="Shape 573"/>
        <p:cNvGrpSpPr/>
        <p:nvPr/>
      </p:nvGrpSpPr>
      <p:grpSpPr>
        <a:xfrm>
          <a:off y="0" x="0"/>
          <a:ext cy="0" cx="0"/>
          <a:chOff y="0" x="0"/>
          <a:chExt cy="0" cx="0"/>
        </a:xfrm>
      </p:grpSpPr>
      <p:sp>
        <p:nvSpPr>
          <p:cNvPr id="574" name="Shape 5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75" name="Shape 57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6" name="Shape 586"/>
        <p:cNvGrpSpPr/>
        <p:nvPr/>
      </p:nvGrpSpPr>
      <p:grpSpPr>
        <a:xfrm>
          <a:off y="0" x="0"/>
          <a:ext cy="0" cx="0"/>
          <a:chOff y="0" x="0"/>
          <a:chExt cy="0" cx="0"/>
        </a:xfrm>
      </p:grpSpPr>
      <p:sp>
        <p:nvSpPr>
          <p:cNvPr id="587" name="Shape 58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88" name="Shape 58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93" name="Shape 593"/>
        <p:cNvGrpSpPr/>
        <p:nvPr/>
      </p:nvGrpSpPr>
      <p:grpSpPr>
        <a:xfrm>
          <a:off y="0" x="0"/>
          <a:ext cy="0" cx="0"/>
          <a:chOff y="0" x="0"/>
          <a:chExt cy="0" cx="0"/>
        </a:xfrm>
      </p:grpSpPr>
      <p:sp>
        <p:nvSpPr>
          <p:cNvPr id="594" name="Shape 5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95" name="Shape 59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5" name="Shape 165"/>
        <p:cNvGrpSpPr/>
        <p:nvPr/>
      </p:nvGrpSpPr>
      <p:grpSpPr>
        <a:xfrm>
          <a:off y="0" x="0"/>
          <a:ext cy="0" cx="0"/>
          <a:chOff y="0" x="0"/>
          <a:chExt cy="0" cx="0"/>
        </a:xfrm>
      </p:grpSpPr>
      <p:sp>
        <p:nvSpPr>
          <p:cNvPr id="166" name="Shape 1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7" name="Shape 1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06" name="Shape 606"/>
        <p:cNvGrpSpPr/>
        <p:nvPr/>
      </p:nvGrpSpPr>
      <p:grpSpPr>
        <a:xfrm>
          <a:off y="0" x="0"/>
          <a:ext cy="0" cx="0"/>
          <a:chOff y="0" x="0"/>
          <a:chExt cy="0" cx="0"/>
        </a:xfrm>
      </p:grpSpPr>
      <p:sp>
        <p:nvSpPr>
          <p:cNvPr id="607" name="Shape 60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08" name="Shape 60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1" name="Shape 611"/>
        <p:cNvGrpSpPr/>
        <p:nvPr/>
      </p:nvGrpSpPr>
      <p:grpSpPr>
        <a:xfrm>
          <a:off y="0" x="0"/>
          <a:ext cy="0" cx="0"/>
          <a:chOff y="0" x="0"/>
          <a:chExt cy="0" cx="0"/>
        </a:xfrm>
      </p:grpSpPr>
      <p:sp>
        <p:nvSpPr>
          <p:cNvPr id="612" name="Shape 6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13" name="Shape 61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7" name="Shape 617"/>
        <p:cNvGrpSpPr/>
        <p:nvPr/>
      </p:nvGrpSpPr>
      <p:grpSpPr>
        <a:xfrm>
          <a:off y="0" x="0"/>
          <a:ext cy="0" cx="0"/>
          <a:chOff y="0" x="0"/>
          <a:chExt cy="0" cx="0"/>
        </a:xfrm>
      </p:grpSpPr>
      <p:sp>
        <p:nvSpPr>
          <p:cNvPr id="618" name="Shape 61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19" name="Shape 61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3" name="Shape 623"/>
        <p:cNvGrpSpPr/>
        <p:nvPr/>
      </p:nvGrpSpPr>
      <p:grpSpPr>
        <a:xfrm>
          <a:off y="0" x="0"/>
          <a:ext cy="0" cx="0"/>
          <a:chOff y="0" x="0"/>
          <a:chExt cy="0" cx="0"/>
        </a:xfrm>
      </p:grpSpPr>
      <p:sp>
        <p:nvSpPr>
          <p:cNvPr id="624" name="Shape 6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25" name="Shape 62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29" name="Shape 629"/>
        <p:cNvGrpSpPr/>
        <p:nvPr/>
      </p:nvGrpSpPr>
      <p:grpSpPr>
        <a:xfrm>
          <a:off y="0" x="0"/>
          <a:ext cy="0" cx="0"/>
          <a:chOff y="0" x="0"/>
          <a:chExt cy="0" cx="0"/>
        </a:xfrm>
      </p:grpSpPr>
      <p:sp>
        <p:nvSpPr>
          <p:cNvPr id="630" name="Shape 63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31" name="Shape 63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35" name="Shape 635"/>
        <p:cNvGrpSpPr/>
        <p:nvPr/>
      </p:nvGrpSpPr>
      <p:grpSpPr>
        <a:xfrm>
          <a:off y="0" x="0"/>
          <a:ext cy="0" cx="0"/>
          <a:chOff y="0" x="0"/>
          <a:chExt cy="0" cx="0"/>
        </a:xfrm>
      </p:grpSpPr>
      <p:sp>
        <p:nvSpPr>
          <p:cNvPr id="636" name="Shape 63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37" name="Shape 63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1" name="Shape 171"/>
        <p:cNvGrpSpPr/>
        <p:nvPr/>
      </p:nvGrpSpPr>
      <p:grpSpPr>
        <a:xfrm>
          <a:off y="0" x="0"/>
          <a:ext cy="0" cx="0"/>
          <a:chOff y="0" x="0"/>
          <a:chExt cy="0" cx="0"/>
        </a:xfrm>
      </p:grpSpPr>
      <p:sp>
        <p:nvSpPr>
          <p:cNvPr id="172" name="Shape 1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3" name="Shape 17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8" name="Shape 178"/>
        <p:cNvGrpSpPr/>
        <p:nvPr/>
      </p:nvGrpSpPr>
      <p:grpSpPr>
        <a:xfrm>
          <a:off y="0" x="0"/>
          <a:ext cy="0" cx="0"/>
          <a:chOff y="0" x="0"/>
          <a:chExt cy="0" cx="0"/>
        </a:xfrm>
      </p:grpSpPr>
      <p:sp>
        <p:nvSpPr>
          <p:cNvPr id="179" name="Shape 17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0" name="Shape 18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2.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3.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4.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5.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6.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7.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8.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9.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0.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21.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22.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23.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24.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type="ctrTitle"/>
          </p:nvPr>
        </p:nvSpPr>
        <p:spPr>
          <a:xfrm>
            <a:off y="1583342" x="685800"/>
            <a:ext cy="1159799" cx="7772400"/>
          </a:xfrm>
          <a:prstGeom prst="rect">
            <a:avLst/>
          </a:prstGeom>
        </p:spPr>
        <p:txBody>
          <a:bodyPr bIns="91425" rIns="91425" lIns="91425" tIns="91425" anchor="b"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p:txBody>
      </p:sp>
      <p:sp>
        <p:nvSpPr>
          <p:cNvPr id="9" name="Shape 9"/>
          <p:cNvSpPr txBox="1"/>
          <p:nvPr>
            <p:ph idx="1" type="subTitle"/>
          </p:nvPr>
        </p:nvSpPr>
        <p:spPr>
          <a:xfrm>
            <a:off y="2840053" x="685800"/>
            <a:ext cy="784799" cx="7772400"/>
          </a:xfrm>
          <a:prstGeom prst="rect">
            <a:avLst/>
          </a:prstGeom>
        </p:spPr>
        <p:txBody>
          <a:bodyPr bIns="91425" rIns="91425" lIns="91425" tIns="91425" anchor="t"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y="0" x="0"/>
          <a:ext cy="0" cx="0"/>
          <a:chOff y="0" x="0"/>
          <a:chExt cy="0" cx="0"/>
        </a:xfrm>
      </p:grpSpPr>
      <p:sp>
        <p:nvSpPr>
          <p:cNvPr id="45" name="Shape 45"/>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46" name="Shape 46"/>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47" name="Shape 47"/>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y="0" x="0"/>
          <a:ext cy="0" cx="0"/>
          <a:chOff y="0" x="0"/>
          <a:chExt cy="0" cx="0"/>
        </a:xfrm>
      </p:grpSpPr>
      <p:sp>
        <p:nvSpPr>
          <p:cNvPr id="50" name="Shape 50"/>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51" name="Shape 51"/>
          <p:cNvSpPr/>
          <p:nvPr/>
        </p:nvSpPr>
        <p:spPr>
          <a:xfrm flipH="1">
            <a:off y="3820834"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52" name="Shape 52"/>
          <p:cNvSpPr/>
          <p:nvPr/>
        </p:nvSpPr>
        <p:spPr>
          <a:xfrm rot="10800000">
            <a:off y="4411617"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53" name="Shape 53"/>
          <p:cNvSpPr txBox="1"/>
          <p:nvPr>
            <p:ph idx="1" type="body"/>
          </p:nvPr>
        </p:nvSpPr>
        <p:spPr>
          <a:xfrm>
            <a:off y="4421726" x="457200"/>
            <a:ext cy="505200" cx="8229600"/>
          </a:xfrm>
          <a:prstGeom prst="rect">
            <a:avLst/>
          </a:prstGeom>
        </p:spPr>
        <p:txBody>
          <a:bodyPr bIns="91425" rIns="91425" lIns="91425" tIns="91425" anchor="ctr" anchorCtr="0"/>
          <a:lstStyle>
            <a:lvl1pPr rtl="0">
              <a:spcBef>
                <a:spcPts val="0"/>
              </a:spcBef>
              <a:buClr>
                <a:schemeClr val="dk2"/>
              </a:buClr>
              <a:buSzPct val="100000"/>
              <a:buNone/>
              <a:defRPr sz="2400" i="1">
                <a:solidFill>
                  <a:schemeClr val="dk2"/>
                </a:solidFill>
              </a:defRPr>
            </a:lvl1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y="0" x="0"/>
          <a:ext cy="0" cx="0"/>
          <a:chOff y="0" x="0"/>
          <a:chExt cy="0" cx="0"/>
        </a:xfrm>
      </p:grpSpPr>
      <p:sp>
        <p:nvSpPr>
          <p:cNvPr id="55" name="Shape 55"/>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9" name="Shape 59"/>
        <p:cNvGrpSpPr/>
        <p:nvPr/>
      </p:nvGrpSpPr>
      <p:grpSpPr>
        <a:xfrm>
          <a:off y="0" x="0"/>
          <a:ext cy="0" cx="0"/>
          <a:chOff y="0" x="0"/>
          <a:chExt cy="0" cx="0"/>
        </a:xfrm>
      </p:grpSpPr>
      <p:sp>
        <p:nvSpPr>
          <p:cNvPr id="60" name="Shape 60"/>
          <p:cNvSpPr/>
          <p:nvPr/>
        </p:nvSpPr>
        <p:spPr>
          <a:xfrm rot="10800000" flipH="1">
            <a:off y="2984999" x="0"/>
            <a:ext cy="2158500"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61" name="Shape 61"/>
          <p:cNvSpPr/>
          <p:nvPr/>
        </p:nvSpPr>
        <p:spPr>
          <a:xfrm>
            <a:off y="2393175" x="0"/>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62" name="Shape 62"/>
          <p:cNvSpPr/>
          <p:nvPr/>
        </p:nvSpPr>
        <p:spPr>
          <a:xfrm rot="10800000" flipH="1">
            <a:off y="2983958" x="0"/>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63" name="Shape 63"/>
          <p:cNvSpPr txBox="1"/>
          <p:nvPr>
            <p:ph type="ctrTitle"/>
          </p:nvPr>
        </p:nvSpPr>
        <p:spPr>
          <a:xfrm>
            <a:off y="1746892" x="685800"/>
            <a:ext cy="1238099" cx="7772400"/>
          </a:xfrm>
          <a:prstGeom prst="rect">
            <a:avLst/>
          </a:prstGeom>
        </p:spPr>
        <p:txBody>
          <a:bodyPr bIns="91425" rIns="91425" lIns="91425" tIns="91425" anchor="b" anchorCtr="0"/>
          <a:lstStyle>
            <a:lvl1pPr algn="ctr" rtl="0">
              <a:spcBef>
                <a:spcPts val="0"/>
              </a:spcBef>
              <a:defRPr/>
            </a:lvl1pPr>
            <a:lvl2pPr algn="ctr" rtl="0">
              <a:spcBef>
                <a:spcPts val="0"/>
              </a:spcBef>
              <a:defRPr/>
            </a:lvl2pPr>
            <a:lvl3pPr algn="ctr" rtl="0">
              <a:spcBef>
                <a:spcPts val="0"/>
              </a:spcBef>
              <a:defRPr/>
            </a:lvl3pPr>
            <a:lvl4pPr algn="ctr" rtl="0">
              <a:spcBef>
                <a:spcPts val="0"/>
              </a:spcBef>
              <a:defRPr/>
            </a:lvl4pPr>
            <a:lvl5pPr algn="ctr" rtl="0">
              <a:spcBef>
                <a:spcPts val="0"/>
              </a:spcBef>
              <a:defRPr/>
            </a:lvl5pPr>
            <a:lvl6pPr algn="ctr" rtl="0">
              <a:spcBef>
                <a:spcPts val="0"/>
              </a:spcBef>
              <a:defRPr/>
            </a:lvl6pPr>
            <a:lvl7pPr algn="ctr" rtl="0">
              <a:spcBef>
                <a:spcPts val="0"/>
              </a:spcBef>
              <a:defRPr/>
            </a:lvl7pPr>
            <a:lvl8pPr algn="ctr" rtl="0">
              <a:spcBef>
                <a:spcPts val="0"/>
              </a:spcBef>
              <a:defRPr/>
            </a:lvl8pPr>
            <a:lvl9pPr algn="ctr" rtl="0">
              <a:spcBef>
                <a:spcPts val="0"/>
              </a:spcBef>
              <a:defRPr/>
            </a:lvl9pPr>
          </a:lstStyle>
          <a:p/>
        </p:txBody>
      </p:sp>
      <p:sp>
        <p:nvSpPr>
          <p:cNvPr id="64" name="Shape 64"/>
          <p:cNvSpPr txBox="1"/>
          <p:nvPr>
            <p:ph idx="1" type="subTitle"/>
          </p:nvPr>
        </p:nvSpPr>
        <p:spPr>
          <a:xfrm>
            <a:off y="3093357" x="685800"/>
            <a:ext cy="666600" cx="7772400"/>
          </a:xfrm>
          <a:prstGeom prst="rect">
            <a:avLst/>
          </a:prstGeom>
        </p:spPr>
        <p:txBody>
          <a:bodyPr bIns="91425" rIns="91425" lIns="91425" tIns="91425" anchor="t" anchorCtr="0"/>
          <a:lstStyle>
            <a:lvl1pPr algn="ctr" rtl="0">
              <a:spcBef>
                <a:spcPts val="0"/>
              </a:spcBef>
              <a:buClr>
                <a:schemeClr val="dk2"/>
              </a:buClr>
              <a:buSzPct val="100000"/>
              <a:buNone/>
              <a:defRPr sz="2400" i="1">
                <a:solidFill>
                  <a:schemeClr val="dk2"/>
                </a:solidFill>
              </a:defRPr>
            </a:lvl1pPr>
            <a:lvl2pPr algn="ctr" rtl="0">
              <a:spcBef>
                <a:spcPts val="0"/>
              </a:spcBef>
              <a:buClr>
                <a:schemeClr val="dk2"/>
              </a:buClr>
              <a:buNone/>
              <a:defRPr i="1">
                <a:solidFill>
                  <a:schemeClr val="dk2"/>
                </a:solidFill>
              </a:defRPr>
            </a:lvl2pPr>
            <a:lvl3pPr algn="ctr" rtl="0">
              <a:spcBef>
                <a:spcPts val="0"/>
              </a:spcBef>
              <a:buClr>
                <a:schemeClr val="dk2"/>
              </a:buClr>
              <a:buNone/>
              <a:defRPr i="1">
                <a:solidFill>
                  <a:schemeClr val="dk2"/>
                </a:solidFill>
              </a:defRPr>
            </a:lvl3pPr>
            <a:lvl4pPr algn="ctr" rtl="0">
              <a:spcBef>
                <a:spcPts val="0"/>
              </a:spcBef>
              <a:buClr>
                <a:schemeClr val="dk2"/>
              </a:buClr>
              <a:buSzPct val="100000"/>
              <a:buNone/>
              <a:defRPr sz="2400" i="1">
                <a:solidFill>
                  <a:schemeClr val="dk2"/>
                </a:solidFill>
              </a:defRPr>
            </a:lvl4pPr>
            <a:lvl5pPr algn="ctr" rtl="0">
              <a:spcBef>
                <a:spcPts val="0"/>
              </a:spcBef>
              <a:buClr>
                <a:schemeClr val="dk2"/>
              </a:buClr>
              <a:buSzPct val="100000"/>
              <a:buNone/>
              <a:defRPr sz="2400" i="1">
                <a:solidFill>
                  <a:schemeClr val="dk2"/>
                </a:solidFill>
              </a:defRPr>
            </a:lvl5pPr>
            <a:lvl6pPr algn="ctr" rtl="0">
              <a:spcBef>
                <a:spcPts val="0"/>
              </a:spcBef>
              <a:buClr>
                <a:schemeClr val="dk2"/>
              </a:buClr>
              <a:buSzPct val="100000"/>
              <a:buNone/>
              <a:defRPr sz="2400" i="1">
                <a:solidFill>
                  <a:schemeClr val="dk2"/>
                </a:solidFill>
              </a:defRPr>
            </a:lvl6pPr>
            <a:lvl7pPr algn="ctr" rtl="0">
              <a:spcBef>
                <a:spcPts val="0"/>
              </a:spcBef>
              <a:buClr>
                <a:schemeClr val="dk2"/>
              </a:buClr>
              <a:buSzPct val="100000"/>
              <a:buNone/>
              <a:defRPr sz="2400" i="1">
                <a:solidFill>
                  <a:schemeClr val="dk2"/>
                </a:solidFill>
              </a:defRPr>
            </a:lvl7pPr>
            <a:lvl8pPr algn="ctr" rtl="0">
              <a:spcBef>
                <a:spcPts val="0"/>
              </a:spcBef>
              <a:buClr>
                <a:schemeClr val="dk2"/>
              </a:buClr>
              <a:buSzPct val="100000"/>
              <a:buNone/>
              <a:defRPr sz="2400" i="1">
                <a:solidFill>
                  <a:schemeClr val="dk2"/>
                </a:solidFill>
              </a:defRPr>
            </a:lvl8pPr>
            <a:lvl9pPr algn="ctr" rtl="0">
              <a:spcBef>
                <a:spcPts val="0"/>
              </a:spcBef>
              <a:buClr>
                <a:schemeClr val="dk2"/>
              </a:buClr>
              <a:buSzPct val="100000"/>
              <a:buNone/>
              <a:defRPr sz="2400" i="1">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5" name="Shape 65"/>
        <p:cNvGrpSpPr/>
        <p:nvPr/>
      </p:nvGrpSpPr>
      <p:grpSpPr>
        <a:xfrm>
          <a:off y="0" x="0"/>
          <a:ext cy="0" cx="0"/>
          <a:chOff y="0" x="0"/>
          <a:chExt cy="0" cx="0"/>
        </a:xfrm>
      </p:grpSpPr>
      <p:sp>
        <p:nvSpPr>
          <p:cNvPr id="66" name="Shape 66"/>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67" name="Shape 67"/>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68" name="Shape 68"/>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69" name="Shape 69"/>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0" name="Shape 70"/>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1" name="Shape 71"/>
        <p:cNvGrpSpPr/>
        <p:nvPr/>
      </p:nvGrpSpPr>
      <p:grpSpPr>
        <a:xfrm>
          <a:off y="0" x="0"/>
          <a:ext cy="0" cx="0"/>
          <a:chOff y="0" x="0"/>
          <a:chExt cy="0" cx="0"/>
        </a:xfrm>
      </p:grpSpPr>
      <p:sp>
        <p:nvSpPr>
          <p:cNvPr id="72" name="Shape 72"/>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73" name="Shape 73"/>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74" name="Shape 74"/>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5" name="Shape 75"/>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6" name="Shape 76"/>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77" name="Shape 77"/>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8" name="Shape 78"/>
        <p:cNvGrpSpPr/>
        <p:nvPr/>
      </p:nvGrpSpPr>
      <p:grpSpPr>
        <a:xfrm>
          <a:off y="0" x="0"/>
          <a:ext cy="0" cx="0"/>
          <a:chOff y="0" x="0"/>
          <a:chExt cy="0" cx="0"/>
        </a:xfrm>
      </p:grpSpPr>
      <p:sp>
        <p:nvSpPr>
          <p:cNvPr id="79" name="Shape 79"/>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80" name="Shape 80"/>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81" name="Shape 81"/>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82" name="Shape 82"/>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83" name="Shape 83"/>
        <p:cNvGrpSpPr/>
        <p:nvPr/>
      </p:nvGrpSpPr>
      <p:grpSpPr>
        <a:xfrm>
          <a:off y="0" x="0"/>
          <a:ext cy="0" cx="0"/>
          <a:chOff y="0" x="0"/>
          <a:chExt cy="0" cx="0"/>
        </a:xfrm>
      </p:grpSpPr>
      <p:sp>
        <p:nvSpPr>
          <p:cNvPr id="84" name="Shape 84"/>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85" name="Shape 85"/>
          <p:cNvSpPr/>
          <p:nvPr/>
        </p:nvSpPr>
        <p:spPr>
          <a:xfrm flipH="1">
            <a:off y="3820834"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86" name="Shape 86"/>
          <p:cNvSpPr/>
          <p:nvPr/>
        </p:nvSpPr>
        <p:spPr>
          <a:xfrm rot="10800000">
            <a:off y="4411617"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87" name="Shape 87"/>
          <p:cNvSpPr txBox="1"/>
          <p:nvPr>
            <p:ph idx="1" type="body"/>
          </p:nvPr>
        </p:nvSpPr>
        <p:spPr>
          <a:xfrm>
            <a:off y="4421726" x="457200"/>
            <a:ext cy="505200" cx="8229600"/>
          </a:xfrm>
          <a:prstGeom prst="rect">
            <a:avLst/>
          </a:prstGeom>
        </p:spPr>
        <p:txBody>
          <a:bodyPr bIns="91425" rIns="91425" lIns="91425" tIns="91425" anchor="ctr" anchorCtr="0"/>
          <a:lstStyle>
            <a:lvl1pPr rtl="0">
              <a:spcBef>
                <a:spcPts val="0"/>
              </a:spcBef>
              <a:buClr>
                <a:schemeClr val="dk2"/>
              </a:buClr>
              <a:buSzPct val="100000"/>
              <a:buNone/>
              <a:defRPr sz="2400" i="1">
                <a:solidFill>
                  <a:schemeClr val="dk2"/>
                </a:solidFill>
              </a:defRPr>
            </a:lvl1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88" name="Shape 88"/>
        <p:cNvGrpSpPr/>
        <p:nvPr/>
      </p:nvGrpSpPr>
      <p:grpSpPr>
        <a:xfrm>
          <a:off y="0" x="0"/>
          <a:ext cy="0" cx="0"/>
          <a:chOff y="0" x="0"/>
          <a:chExt cy="0" cx="0"/>
        </a:xfrm>
      </p:grpSpPr>
      <p:sp>
        <p:nvSpPr>
          <p:cNvPr id="89" name="Shape 89"/>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3" name="Shape 93"/>
        <p:cNvGrpSpPr/>
        <p:nvPr/>
      </p:nvGrpSpPr>
      <p:grpSpPr>
        <a:xfrm>
          <a:off y="0" x="0"/>
          <a:ext cy="0" cx="0"/>
          <a:chOff y="0" x="0"/>
          <a:chExt cy="0" cx="0"/>
        </a:xfrm>
      </p:grpSpPr>
      <p:sp>
        <p:nvSpPr>
          <p:cNvPr id="94" name="Shape 94"/>
          <p:cNvSpPr/>
          <p:nvPr/>
        </p:nvSpPr>
        <p:spPr>
          <a:xfrm>
            <a:off y="0" x="0"/>
            <a:ext cy="3518399" cx="9144000"/>
          </a:xfrm>
          <a:prstGeom prst="rect">
            <a:avLst/>
          </a:prstGeom>
          <a:solidFill>
            <a:schemeClr val="dk2"/>
          </a:solidFill>
          <a:ln>
            <a:noFill/>
          </a:ln>
        </p:spPr>
        <p:txBody>
          <a:bodyPr bIns="45700" rIns="91425" lIns="91425" tIns="45700" anchor="ctr" anchorCtr="0">
            <a:noAutofit/>
          </a:bodyPr>
          <a:lstStyle/>
          <a:p>
            <a:pPr>
              <a:spcBef>
                <a:spcPts val="0"/>
              </a:spcBef>
              <a:buNone/>
            </a:pPr>
            <a:r>
              <a:t/>
            </a:r>
            <a:endParaRPr/>
          </a:p>
        </p:txBody>
      </p:sp>
      <p:cxnSp>
        <p:nvCxnSpPr>
          <p:cNvPr id="95" name="Shape 95"/>
          <p:cNvCxnSpPr/>
          <p:nvPr/>
        </p:nvCxnSpPr>
        <p:spPr>
          <a:xfrm>
            <a:off y="3496604" x="0"/>
            <a:ext cy="0" cx="9144000"/>
          </a:xfrm>
          <a:prstGeom prst="straightConnector1">
            <a:avLst/>
          </a:prstGeom>
          <a:noFill/>
          <a:ln w="57150" cap="flat">
            <a:solidFill>
              <a:srgbClr val="000000">
                <a:alpha val="14900"/>
              </a:srgbClr>
            </a:solidFill>
            <a:prstDash val="solid"/>
            <a:round/>
            <a:headEnd w="med" len="med" type="none"/>
            <a:tailEnd w="med" len="med" type="none"/>
          </a:ln>
        </p:spPr>
      </p:cxnSp>
      <p:sp>
        <p:nvSpPr>
          <p:cNvPr id="96" name="Shape 96"/>
          <p:cNvSpPr txBox="1"/>
          <p:nvPr>
            <p:ph type="ctrTitle"/>
          </p:nvPr>
        </p:nvSpPr>
        <p:spPr>
          <a:xfrm>
            <a:off y="1867781" x="685800"/>
            <a:ext cy="1648800" cx="7772400"/>
          </a:xfrm>
          <a:prstGeom prst="rect">
            <a:avLst/>
          </a:prstGeom>
        </p:spPr>
        <p:txBody>
          <a:bodyPr bIns="91425" rIns="91425" lIns="91425" tIns="91425" anchor="b" anchorCtr="0"/>
          <a:lstStyle>
            <a:lvl1pPr rtl="0">
              <a:spcBef>
                <a:spcPts val="0"/>
              </a:spcBef>
              <a:buSzPct val="100000"/>
              <a:defRPr sz="7200"/>
            </a:lvl1pPr>
            <a:lvl2pPr rtl="0">
              <a:spcBef>
                <a:spcPts val="0"/>
              </a:spcBef>
              <a:buSzPct val="100000"/>
              <a:defRPr sz="7200"/>
            </a:lvl2pPr>
            <a:lvl3pPr rtl="0">
              <a:spcBef>
                <a:spcPts val="0"/>
              </a:spcBef>
              <a:buSzPct val="100000"/>
              <a:defRPr sz="7200"/>
            </a:lvl3pPr>
            <a:lvl4pPr rtl="0">
              <a:spcBef>
                <a:spcPts val="0"/>
              </a:spcBef>
              <a:buSzPct val="100000"/>
              <a:defRPr sz="7200"/>
            </a:lvl4pPr>
            <a:lvl5pPr rtl="0">
              <a:spcBef>
                <a:spcPts val="0"/>
              </a:spcBef>
              <a:buSzPct val="100000"/>
              <a:defRPr sz="7200"/>
            </a:lvl5pPr>
            <a:lvl6pPr rtl="0">
              <a:spcBef>
                <a:spcPts val="0"/>
              </a:spcBef>
              <a:buSzPct val="100000"/>
              <a:defRPr sz="7200"/>
            </a:lvl6pPr>
            <a:lvl7pPr rtl="0">
              <a:spcBef>
                <a:spcPts val="0"/>
              </a:spcBef>
              <a:buSzPct val="100000"/>
              <a:defRPr sz="7200"/>
            </a:lvl7pPr>
            <a:lvl8pPr rtl="0">
              <a:spcBef>
                <a:spcPts val="0"/>
              </a:spcBef>
              <a:buSzPct val="100000"/>
              <a:defRPr sz="7200"/>
            </a:lvl8pPr>
            <a:lvl9pPr rtl="0">
              <a:spcBef>
                <a:spcPts val="0"/>
              </a:spcBef>
              <a:buSzPct val="100000"/>
              <a:defRPr sz="7200"/>
            </a:lvl9pPr>
          </a:lstStyle>
          <a:p/>
        </p:txBody>
      </p:sp>
      <p:sp>
        <p:nvSpPr>
          <p:cNvPr id="97" name="Shape 97"/>
          <p:cNvSpPr txBox="1"/>
          <p:nvPr>
            <p:ph idx="1" type="subTitle"/>
          </p:nvPr>
        </p:nvSpPr>
        <p:spPr>
          <a:xfrm>
            <a:off y="3627026" x="685800"/>
            <a:ext cy="774300" cx="7772400"/>
          </a:xfrm>
          <a:prstGeom prst="rect">
            <a:avLst/>
          </a:prstGeom>
        </p:spPr>
        <p:txBody>
          <a:bodyPr bIns="91425" rIns="91425" lIns="91425" tIns="91425" anchor="t" anchorCtr="0"/>
          <a:lstStyle>
            <a:lvl1pPr rtl="0">
              <a:spcBef>
                <a:spcPts val="0"/>
              </a:spcBef>
              <a:buClr>
                <a:schemeClr val="dk2"/>
              </a:buClr>
              <a:buNone/>
              <a:defRPr>
                <a:solidFill>
                  <a:schemeClr val="dk2"/>
                </a:solidFill>
              </a:defRPr>
            </a:lvl1pPr>
            <a:lvl2pPr rtl="0">
              <a:spcBef>
                <a:spcPts val="0"/>
              </a:spcBef>
              <a:buClr>
                <a:schemeClr val="dk2"/>
              </a:buClr>
              <a:buSzPct val="100000"/>
              <a:buNone/>
              <a:defRPr sz="3000">
                <a:solidFill>
                  <a:schemeClr val="dk2"/>
                </a:solidFill>
              </a:defRPr>
            </a:lvl2pPr>
            <a:lvl3pPr rtl="0">
              <a:spcBef>
                <a:spcPts val="0"/>
              </a:spcBef>
              <a:buClr>
                <a:schemeClr val="dk2"/>
              </a:buClr>
              <a:buSzPct val="100000"/>
              <a:buNone/>
              <a:defRPr sz="3000">
                <a:solidFill>
                  <a:schemeClr val="dk2"/>
                </a:solidFill>
              </a:defRPr>
            </a:lvl3pPr>
            <a:lvl4pPr rtl="0">
              <a:spcBef>
                <a:spcPts val="0"/>
              </a:spcBef>
              <a:buClr>
                <a:schemeClr val="dk2"/>
              </a:buClr>
              <a:buSzPct val="100000"/>
              <a:buNone/>
              <a:defRPr sz="3000">
                <a:solidFill>
                  <a:schemeClr val="dk2"/>
                </a:solidFill>
              </a:defRPr>
            </a:lvl4pPr>
            <a:lvl5pPr rtl="0">
              <a:spcBef>
                <a:spcPts val="0"/>
              </a:spcBef>
              <a:buClr>
                <a:schemeClr val="dk2"/>
              </a:buClr>
              <a:buSzPct val="100000"/>
              <a:buNone/>
              <a:defRPr sz="3000">
                <a:solidFill>
                  <a:schemeClr val="dk2"/>
                </a:solidFill>
              </a:defRPr>
            </a:lvl5pPr>
            <a:lvl6pPr rtl="0">
              <a:spcBef>
                <a:spcPts val="0"/>
              </a:spcBef>
              <a:buClr>
                <a:schemeClr val="dk2"/>
              </a:buClr>
              <a:buSzPct val="100000"/>
              <a:buNone/>
              <a:defRPr sz="3000">
                <a:solidFill>
                  <a:schemeClr val="dk2"/>
                </a:solidFill>
              </a:defRPr>
            </a:lvl6pPr>
            <a:lvl7pPr rtl="0">
              <a:spcBef>
                <a:spcPts val="0"/>
              </a:spcBef>
              <a:buClr>
                <a:schemeClr val="dk2"/>
              </a:buClr>
              <a:buSzPct val="100000"/>
              <a:buNone/>
              <a:defRPr sz="3000">
                <a:solidFill>
                  <a:schemeClr val="dk2"/>
                </a:solidFill>
              </a:defRPr>
            </a:lvl7pPr>
            <a:lvl8pPr rtl="0">
              <a:spcBef>
                <a:spcPts val="0"/>
              </a:spcBef>
              <a:buClr>
                <a:schemeClr val="dk2"/>
              </a:buClr>
              <a:buSzPct val="100000"/>
              <a:buNone/>
              <a:defRPr sz="3000">
                <a:solidFill>
                  <a:schemeClr val="dk2"/>
                </a:solidFill>
              </a:defRPr>
            </a:lvl8pPr>
            <a:lvl9pPr rtl="0">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98" name="Shape 98"/>
        <p:cNvGrpSpPr/>
        <p:nvPr/>
      </p:nvGrpSpPr>
      <p:grpSpPr>
        <a:xfrm>
          <a:off y="0" x="0"/>
          <a:ext cy="0" cx="0"/>
          <a:chOff y="0" x="0"/>
          <a:chExt cy="0" cx="0"/>
        </a:xfrm>
      </p:grpSpPr>
      <p:sp>
        <p:nvSpPr>
          <p:cNvPr id="99" name="Shape 99"/>
          <p:cNvSpPr/>
          <p:nvPr/>
        </p:nvSpPr>
        <p:spPr>
          <a:xfrm>
            <a:off y="0" x="0"/>
            <a:ext cy="1149900" cx="9144000"/>
          </a:xfrm>
          <a:prstGeom prst="rect">
            <a:avLst/>
          </a:prstGeom>
          <a:solidFill>
            <a:srgbClr val="2388DB"/>
          </a:solidFill>
          <a:ln>
            <a:noFill/>
          </a:ln>
        </p:spPr>
        <p:txBody>
          <a:bodyPr bIns="45700" rIns="91425" lIns="91425" tIns="45700" anchor="ctr" anchorCtr="0">
            <a:noAutofit/>
          </a:bodyPr>
          <a:lstStyle/>
          <a:p>
            <a:pPr>
              <a:spcBef>
                <a:spcPts val="0"/>
              </a:spcBef>
              <a:buNone/>
            </a:pPr>
            <a:r>
              <a:t/>
            </a:r>
            <a:endParaRPr/>
          </a:p>
        </p:txBody>
      </p:sp>
      <p:cxnSp>
        <p:nvCxnSpPr>
          <p:cNvPr id="100" name="Shape 100"/>
          <p:cNvCxnSpPr/>
          <p:nvPr/>
        </p:nvCxnSpPr>
        <p:spPr>
          <a:xfrm>
            <a:off y="1127875" x="0"/>
            <a:ext cy="0" cx="9144000"/>
          </a:xfrm>
          <a:prstGeom prst="straightConnector1">
            <a:avLst/>
          </a:prstGeom>
          <a:noFill/>
          <a:ln w="57150" cap="flat">
            <a:solidFill>
              <a:srgbClr val="000000">
                <a:alpha val="14900"/>
              </a:srgbClr>
            </a:solidFill>
            <a:prstDash val="solid"/>
            <a:round/>
            <a:headEnd w="med" len="med" type="none"/>
            <a:tailEnd w="med" len="med" type="none"/>
          </a:ln>
        </p:spPr>
      </p:cxnSp>
      <p:sp>
        <p:nvSpPr>
          <p:cNvPr id="101" name="Shape 101"/>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2" name="Shape 102"/>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03" name="Shape 103"/>
        <p:cNvGrpSpPr/>
        <p:nvPr/>
      </p:nvGrpSpPr>
      <p:grpSpPr>
        <a:xfrm>
          <a:off y="0" x="0"/>
          <a:ext cy="0" cx="0"/>
          <a:chOff y="0" x="0"/>
          <a:chExt cy="0" cx="0"/>
        </a:xfrm>
      </p:grpSpPr>
      <p:sp>
        <p:nvSpPr>
          <p:cNvPr id="104" name="Shape 104"/>
          <p:cNvSpPr/>
          <p:nvPr/>
        </p:nvSpPr>
        <p:spPr>
          <a:xfrm>
            <a:off y="0" x="0"/>
            <a:ext cy="1149900" cx="9144000"/>
          </a:xfrm>
          <a:prstGeom prst="rect">
            <a:avLst/>
          </a:prstGeom>
          <a:solidFill>
            <a:schemeClr val="dk2"/>
          </a:solidFill>
          <a:ln>
            <a:noFill/>
          </a:ln>
        </p:spPr>
        <p:txBody>
          <a:bodyPr bIns="45700" rIns="91425" lIns="91425" tIns="45700" anchor="ctr" anchorCtr="0">
            <a:noAutofit/>
          </a:bodyPr>
          <a:lstStyle/>
          <a:p>
            <a:pPr>
              <a:spcBef>
                <a:spcPts val="0"/>
              </a:spcBef>
              <a:buNone/>
            </a:pPr>
            <a:r>
              <a:t/>
            </a:r>
            <a:endParaRPr/>
          </a:p>
        </p:txBody>
      </p:sp>
      <p:cxnSp>
        <p:nvCxnSpPr>
          <p:cNvPr id="105" name="Shape 105"/>
          <p:cNvCxnSpPr/>
          <p:nvPr/>
        </p:nvCxnSpPr>
        <p:spPr>
          <a:xfrm>
            <a:off y="1127875" x="0"/>
            <a:ext cy="0" cx="9144000"/>
          </a:xfrm>
          <a:prstGeom prst="straightConnector1">
            <a:avLst/>
          </a:prstGeom>
          <a:noFill/>
          <a:ln w="57150" cap="flat">
            <a:solidFill>
              <a:srgbClr val="000000">
                <a:alpha val="14900"/>
              </a:srgbClr>
            </a:solidFill>
            <a:prstDash val="solid"/>
            <a:round/>
            <a:headEnd w="med" len="med" type="none"/>
            <a:tailEnd w="med" len="med" type="none"/>
          </a:ln>
        </p:spPr>
      </p:cxnSp>
      <p:sp>
        <p:nvSpPr>
          <p:cNvPr id="106" name="Shape 106"/>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7" name="Shape 107"/>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08" name="Shape 108"/>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09" name="Shape 109"/>
        <p:cNvGrpSpPr/>
        <p:nvPr/>
      </p:nvGrpSpPr>
      <p:grpSpPr>
        <a:xfrm>
          <a:off y="0" x="0"/>
          <a:ext cy="0" cx="0"/>
          <a:chOff y="0" x="0"/>
          <a:chExt cy="0" cx="0"/>
        </a:xfrm>
      </p:grpSpPr>
      <p:sp>
        <p:nvSpPr>
          <p:cNvPr id="110" name="Shape 110"/>
          <p:cNvSpPr/>
          <p:nvPr/>
        </p:nvSpPr>
        <p:spPr>
          <a:xfrm>
            <a:off y="0" x="0"/>
            <a:ext cy="1149900" cx="9144000"/>
          </a:xfrm>
          <a:prstGeom prst="rect">
            <a:avLst/>
          </a:prstGeom>
          <a:solidFill>
            <a:srgbClr val="2388DB"/>
          </a:solidFill>
          <a:ln>
            <a:noFill/>
          </a:ln>
        </p:spPr>
        <p:txBody>
          <a:bodyPr bIns="45700" rIns="91425" lIns="91425" tIns="45700" anchor="ctr" anchorCtr="0">
            <a:noAutofit/>
          </a:bodyPr>
          <a:lstStyle/>
          <a:p>
            <a:pPr>
              <a:spcBef>
                <a:spcPts val="0"/>
              </a:spcBef>
              <a:buNone/>
            </a:pPr>
            <a:r>
              <a:t/>
            </a:r>
            <a:endParaRPr/>
          </a:p>
        </p:txBody>
      </p:sp>
      <p:cxnSp>
        <p:nvCxnSpPr>
          <p:cNvPr id="111" name="Shape 111"/>
          <p:cNvCxnSpPr/>
          <p:nvPr/>
        </p:nvCxnSpPr>
        <p:spPr>
          <a:xfrm>
            <a:off y="1127875" x="0"/>
            <a:ext cy="0" cx="9144000"/>
          </a:xfrm>
          <a:prstGeom prst="straightConnector1">
            <a:avLst/>
          </a:prstGeom>
          <a:noFill/>
          <a:ln w="57150" cap="flat">
            <a:solidFill>
              <a:srgbClr val="000000">
                <a:alpha val="14900"/>
              </a:srgbClr>
            </a:solidFill>
            <a:prstDash val="solid"/>
            <a:round/>
            <a:headEnd w="med" len="med" type="none"/>
            <a:tailEnd w="med" len="med" type="none"/>
          </a:ln>
        </p:spPr>
      </p:cxnSp>
      <p:sp>
        <p:nvSpPr>
          <p:cNvPr id="112" name="Shape 112"/>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13" name="Shape 113"/>
        <p:cNvGrpSpPr/>
        <p:nvPr/>
      </p:nvGrpSpPr>
      <p:grpSpPr>
        <a:xfrm>
          <a:off y="0" x="0"/>
          <a:ext cy="0" cx="0"/>
          <a:chOff y="0" x="0"/>
          <a:chExt cy="0" cx="0"/>
        </a:xfrm>
      </p:grpSpPr>
      <p:sp>
        <p:nvSpPr>
          <p:cNvPr id="114" name="Shape 114"/>
          <p:cNvSpPr txBox="1"/>
          <p:nvPr>
            <p:ph idx="1" type="body"/>
          </p:nvPr>
        </p:nvSpPr>
        <p:spPr>
          <a:xfrm>
            <a:off y="4406309" x="457200"/>
            <a:ext cy="519599" cx="8229600"/>
          </a:xfrm>
          <a:prstGeom prst="rect">
            <a:avLst/>
          </a:prstGeom>
        </p:spPr>
        <p:txBody>
          <a:bodyPr bIns="91425" rIns="91425" lIns="91425" tIns="91425" anchor="t" anchorCtr="0"/>
          <a:lstStyle>
            <a:lvl1pPr rtl="0">
              <a:spcBef>
                <a:spcPts val="0"/>
              </a:spcBef>
              <a:buClr>
                <a:schemeClr val="dk2"/>
              </a:buClr>
              <a:buSzPct val="100000"/>
              <a:buNone/>
              <a:defRPr sz="1800">
                <a:solidFill>
                  <a:schemeClr val="dk2"/>
                </a:solidFill>
              </a:defRPr>
            </a:lvl1pPr>
          </a:lstStyle>
          <a:p/>
        </p:txBody>
      </p:sp>
      <p:sp>
        <p:nvSpPr>
          <p:cNvPr id="115" name="Shape 115"/>
          <p:cNvSpPr/>
          <p:nvPr/>
        </p:nvSpPr>
        <p:spPr>
          <a:xfrm>
            <a:off y="0" x="4274"/>
            <a:ext cy="4406399" cx="9144000"/>
          </a:xfrm>
          <a:prstGeom prst="rect">
            <a:avLst/>
          </a:prstGeom>
          <a:solidFill>
            <a:srgbClr val="2388DB"/>
          </a:solidFill>
          <a:ln>
            <a:noFill/>
          </a:ln>
        </p:spPr>
        <p:txBody>
          <a:bodyPr bIns="45700" rIns="91425" lIns="91425" tIns="45700" anchor="ctr" anchorCtr="0">
            <a:noAutofit/>
          </a:bodyPr>
          <a:lstStyle/>
          <a:p>
            <a:pPr>
              <a:spcBef>
                <a:spcPts val="0"/>
              </a:spcBef>
              <a:buNone/>
            </a:pPr>
            <a:r>
              <a:t/>
            </a:r>
            <a:endParaRPr/>
          </a:p>
        </p:txBody>
      </p:sp>
      <p:cxnSp>
        <p:nvCxnSpPr>
          <p:cNvPr id="116" name="Shape 116"/>
          <p:cNvCxnSpPr/>
          <p:nvPr/>
        </p:nvCxnSpPr>
        <p:spPr>
          <a:xfrm>
            <a:off y="4384371" x="0"/>
            <a:ext cy="0" cx="9144000"/>
          </a:xfrm>
          <a:prstGeom prst="straightConnector1">
            <a:avLst/>
          </a:prstGeom>
          <a:noFill/>
          <a:ln w="57150" cap="flat">
            <a:solidFill>
              <a:srgbClr val="000000">
                <a:alpha val="14900"/>
              </a:srgbClr>
            </a:solidFill>
            <a:prstDash val="solid"/>
            <a:round/>
            <a:headEnd w="med" len="med" type="none"/>
            <a:tailEnd w="med" len="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dk2"/>
        </a:solidFill>
      </p:bgPr>
    </p:bg>
    <p:spTree>
      <p:nvGrpSpPr>
        <p:cNvPr id="117" name="Shape 117"/>
        <p:cNvGrpSpPr/>
        <p:nvPr/>
      </p:nvGrpSpPr>
      <p:grpSpPr>
        <a:xfrm>
          <a:off y="0" x="0"/>
          <a:ext cy="0" cx="0"/>
          <a:chOff y="0" x="0"/>
          <a:chExt cy="0" cx="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 name="Shape 15"/>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 name="Shape 16"/>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99" cx="8229600"/>
          </a:xfrm>
          <a:prstGeom prst="rect">
            <a:avLst/>
          </a:prstGeom>
        </p:spPr>
        <p:txBody>
          <a:bodyPr bIns="91425" rIns="91425" lIns="91425" tIns="91425" anchor="t" anchorCtr="0"/>
          <a:lstStyle>
            <a:lvl1pPr algn="ctr" rtl="0">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5" name="Shape 25"/>
        <p:cNvGrpSpPr/>
        <p:nvPr/>
      </p:nvGrpSpPr>
      <p:grpSpPr>
        <a:xfrm>
          <a:off y="0" x="0"/>
          <a:ext cy="0" cx="0"/>
          <a:chOff y="0" x="0"/>
          <a:chExt cy="0" cx="0"/>
        </a:xfrm>
      </p:grpSpPr>
      <p:sp>
        <p:nvSpPr>
          <p:cNvPr id="26" name="Shape 26"/>
          <p:cNvSpPr/>
          <p:nvPr/>
        </p:nvSpPr>
        <p:spPr>
          <a:xfrm rot="10800000" flipH="1">
            <a:off y="2984999" x="0"/>
            <a:ext cy="2158500"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27" name="Shape 27"/>
          <p:cNvSpPr/>
          <p:nvPr/>
        </p:nvSpPr>
        <p:spPr>
          <a:xfrm>
            <a:off y="2393175" x="0"/>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28" name="Shape 28"/>
          <p:cNvSpPr/>
          <p:nvPr/>
        </p:nvSpPr>
        <p:spPr>
          <a:xfrm rot="10800000" flipH="1">
            <a:off y="2983958" x="0"/>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29" name="Shape 29"/>
          <p:cNvSpPr txBox="1"/>
          <p:nvPr>
            <p:ph type="ctrTitle"/>
          </p:nvPr>
        </p:nvSpPr>
        <p:spPr>
          <a:xfrm>
            <a:off y="1746892" x="685800"/>
            <a:ext cy="1238099" cx="7772400"/>
          </a:xfrm>
          <a:prstGeom prst="rect">
            <a:avLst/>
          </a:prstGeom>
        </p:spPr>
        <p:txBody>
          <a:bodyPr bIns="91425" rIns="91425" lIns="91425" tIns="91425" anchor="b" anchorCtr="0"/>
          <a:lstStyle>
            <a:lvl1pPr algn="ctr" rtl="0">
              <a:spcBef>
                <a:spcPts val="0"/>
              </a:spcBef>
              <a:defRPr/>
            </a:lvl1pPr>
            <a:lvl2pPr algn="ctr" rtl="0">
              <a:spcBef>
                <a:spcPts val="0"/>
              </a:spcBef>
              <a:defRPr/>
            </a:lvl2pPr>
            <a:lvl3pPr algn="ctr" rtl="0">
              <a:spcBef>
                <a:spcPts val="0"/>
              </a:spcBef>
              <a:defRPr/>
            </a:lvl3pPr>
            <a:lvl4pPr algn="ctr" rtl="0">
              <a:spcBef>
                <a:spcPts val="0"/>
              </a:spcBef>
              <a:defRPr/>
            </a:lvl4pPr>
            <a:lvl5pPr algn="ctr" rtl="0">
              <a:spcBef>
                <a:spcPts val="0"/>
              </a:spcBef>
              <a:defRPr/>
            </a:lvl5pPr>
            <a:lvl6pPr algn="ctr" rtl="0">
              <a:spcBef>
                <a:spcPts val="0"/>
              </a:spcBef>
              <a:defRPr/>
            </a:lvl6pPr>
            <a:lvl7pPr algn="ctr" rtl="0">
              <a:spcBef>
                <a:spcPts val="0"/>
              </a:spcBef>
              <a:defRPr/>
            </a:lvl7pPr>
            <a:lvl8pPr algn="ctr" rtl="0">
              <a:spcBef>
                <a:spcPts val="0"/>
              </a:spcBef>
              <a:defRPr/>
            </a:lvl8pPr>
            <a:lvl9pPr algn="ctr" rtl="0">
              <a:spcBef>
                <a:spcPts val="0"/>
              </a:spcBef>
              <a:defRPr/>
            </a:lvl9pPr>
          </a:lstStyle>
          <a:p/>
        </p:txBody>
      </p:sp>
      <p:sp>
        <p:nvSpPr>
          <p:cNvPr id="30" name="Shape 30"/>
          <p:cNvSpPr txBox="1"/>
          <p:nvPr>
            <p:ph idx="1" type="subTitle"/>
          </p:nvPr>
        </p:nvSpPr>
        <p:spPr>
          <a:xfrm>
            <a:off y="3093357" x="685800"/>
            <a:ext cy="666600" cx="7772400"/>
          </a:xfrm>
          <a:prstGeom prst="rect">
            <a:avLst/>
          </a:prstGeom>
        </p:spPr>
        <p:txBody>
          <a:bodyPr bIns="91425" rIns="91425" lIns="91425" tIns="91425" anchor="t" anchorCtr="0"/>
          <a:lstStyle>
            <a:lvl1pPr algn="ctr" rtl="0">
              <a:spcBef>
                <a:spcPts val="0"/>
              </a:spcBef>
              <a:buClr>
                <a:schemeClr val="dk2"/>
              </a:buClr>
              <a:buSzPct val="100000"/>
              <a:buNone/>
              <a:defRPr sz="2400" i="1">
                <a:solidFill>
                  <a:schemeClr val="dk2"/>
                </a:solidFill>
              </a:defRPr>
            </a:lvl1pPr>
            <a:lvl2pPr algn="ctr" rtl="0">
              <a:spcBef>
                <a:spcPts val="0"/>
              </a:spcBef>
              <a:buClr>
                <a:schemeClr val="dk2"/>
              </a:buClr>
              <a:buNone/>
              <a:defRPr i="1">
                <a:solidFill>
                  <a:schemeClr val="dk2"/>
                </a:solidFill>
              </a:defRPr>
            </a:lvl2pPr>
            <a:lvl3pPr algn="ctr" rtl="0">
              <a:spcBef>
                <a:spcPts val="0"/>
              </a:spcBef>
              <a:buClr>
                <a:schemeClr val="dk2"/>
              </a:buClr>
              <a:buNone/>
              <a:defRPr i="1">
                <a:solidFill>
                  <a:schemeClr val="dk2"/>
                </a:solidFill>
              </a:defRPr>
            </a:lvl3pPr>
            <a:lvl4pPr algn="ctr" rtl="0">
              <a:spcBef>
                <a:spcPts val="0"/>
              </a:spcBef>
              <a:buClr>
                <a:schemeClr val="dk2"/>
              </a:buClr>
              <a:buSzPct val="100000"/>
              <a:buNone/>
              <a:defRPr sz="2400" i="1">
                <a:solidFill>
                  <a:schemeClr val="dk2"/>
                </a:solidFill>
              </a:defRPr>
            </a:lvl4pPr>
            <a:lvl5pPr algn="ctr" rtl="0">
              <a:spcBef>
                <a:spcPts val="0"/>
              </a:spcBef>
              <a:buClr>
                <a:schemeClr val="dk2"/>
              </a:buClr>
              <a:buSzPct val="100000"/>
              <a:buNone/>
              <a:defRPr sz="2400" i="1">
                <a:solidFill>
                  <a:schemeClr val="dk2"/>
                </a:solidFill>
              </a:defRPr>
            </a:lvl5pPr>
            <a:lvl6pPr algn="ctr" rtl="0">
              <a:spcBef>
                <a:spcPts val="0"/>
              </a:spcBef>
              <a:buClr>
                <a:schemeClr val="dk2"/>
              </a:buClr>
              <a:buSzPct val="100000"/>
              <a:buNone/>
              <a:defRPr sz="2400" i="1">
                <a:solidFill>
                  <a:schemeClr val="dk2"/>
                </a:solidFill>
              </a:defRPr>
            </a:lvl6pPr>
            <a:lvl7pPr algn="ctr" rtl="0">
              <a:spcBef>
                <a:spcPts val="0"/>
              </a:spcBef>
              <a:buClr>
                <a:schemeClr val="dk2"/>
              </a:buClr>
              <a:buSzPct val="100000"/>
              <a:buNone/>
              <a:defRPr sz="2400" i="1">
                <a:solidFill>
                  <a:schemeClr val="dk2"/>
                </a:solidFill>
              </a:defRPr>
            </a:lvl7pPr>
            <a:lvl8pPr algn="ctr" rtl="0">
              <a:spcBef>
                <a:spcPts val="0"/>
              </a:spcBef>
              <a:buClr>
                <a:schemeClr val="dk2"/>
              </a:buClr>
              <a:buSzPct val="100000"/>
              <a:buNone/>
              <a:defRPr sz="2400" i="1">
                <a:solidFill>
                  <a:schemeClr val="dk2"/>
                </a:solidFill>
              </a:defRPr>
            </a:lvl8pPr>
            <a:lvl9pPr algn="ctr" rtl="0">
              <a:spcBef>
                <a:spcPts val="0"/>
              </a:spcBef>
              <a:buClr>
                <a:schemeClr val="dk2"/>
              </a:buClr>
              <a:buSzPct val="100000"/>
              <a:buNone/>
              <a:defRPr sz="2400" i="1">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1" name="Shape 31"/>
        <p:cNvGrpSpPr/>
        <p:nvPr/>
      </p:nvGrpSpPr>
      <p:grpSpPr>
        <a:xfrm>
          <a:off y="0" x="0"/>
          <a:ext cy="0" cx="0"/>
          <a:chOff y="0" x="0"/>
          <a:chExt cy="0" cx="0"/>
        </a:xfrm>
      </p:grpSpPr>
      <p:sp>
        <p:nvSpPr>
          <p:cNvPr id="32" name="Shape 32"/>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3" name="Shape 33"/>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34" name="Shape 34"/>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35" name="Shape 35"/>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6" name="Shape 36"/>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7" name="Shape 37"/>
        <p:cNvGrpSpPr/>
        <p:nvPr/>
      </p:nvGrpSpPr>
      <p:grpSpPr>
        <a:xfrm>
          <a:off y="0" x="0"/>
          <a:ext cy="0" cx="0"/>
          <a:chOff y="0" x="0"/>
          <a:chExt cy="0" cx="0"/>
        </a:xfrm>
      </p:grpSpPr>
      <p:sp>
        <p:nvSpPr>
          <p:cNvPr id="38" name="Shape 38"/>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9" name="Shape 39"/>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40" name="Shape 40"/>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2" name="Shape 42"/>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43" name="Shape 43"/>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1.xml" Type="http://schemas.openxmlformats.org/officeDocument/2006/relationships/theme" Id="rId7"/></Relationships>
</file>

<file path=ppt/slideMasters/_rels/slideMaster2.xml.rels><?xml version="1.0" encoding="UTF-8" standalone="yes"?><Relationships xmlns="http://schemas.openxmlformats.org/package/2006/relationships"><Relationship Target="../slideLayouts/slideLayout8.xml" Type="http://schemas.openxmlformats.org/officeDocument/2006/relationships/slideLayout" Id="rId2"/><Relationship Target="../slideLayouts/slideLayout7.xml" Type="http://schemas.openxmlformats.org/officeDocument/2006/relationships/slideLayout" Id="rId1"/><Relationship Target="../slideLayouts/slideLayout10.xml" Type="http://schemas.openxmlformats.org/officeDocument/2006/relationships/slideLayout" Id="rId4"/><Relationship Target="../slideLayouts/slideLayout9.xml" Type="http://schemas.openxmlformats.org/officeDocument/2006/relationships/slideLayout" Id="rId3"/><Relationship Target="../slideLayouts/slideLayout12.xml" Type="http://schemas.openxmlformats.org/officeDocument/2006/relationships/slideLayout" Id="rId6"/><Relationship Target="../slideLayouts/slideLayout11.xml" Type="http://schemas.openxmlformats.org/officeDocument/2006/relationships/slideLayout" Id="rId5"/><Relationship Target="../theme/theme6.xml" Type="http://schemas.openxmlformats.org/officeDocument/2006/relationships/theme" Id="rId7"/></Relationships>
</file>

<file path=ppt/slideMasters/_rels/slideMaster3.xml.rels><?xml version="1.0" encoding="UTF-8" standalone="yes"?><Relationships xmlns="http://schemas.openxmlformats.org/package/2006/relationships"><Relationship Target="../slideLayouts/slideLayout14.xml" Type="http://schemas.openxmlformats.org/officeDocument/2006/relationships/slideLayout" Id="rId2"/><Relationship Target="../slideLayouts/slideLayout13.xml" Type="http://schemas.openxmlformats.org/officeDocument/2006/relationships/slideLayout" Id="rId1"/><Relationship Target="../slideLayouts/slideLayout16.xml" Type="http://schemas.openxmlformats.org/officeDocument/2006/relationships/slideLayout" Id="rId4"/><Relationship Target="../slideLayouts/slideLayout15.xml" Type="http://schemas.openxmlformats.org/officeDocument/2006/relationships/slideLayout" Id="rId3"/><Relationship Target="../slideLayouts/slideLayout18.xml" Type="http://schemas.openxmlformats.org/officeDocument/2006/relationships/slideLayout" Id="rId6"/><Relationship Target="../slideLayouts/slideLayout17.xml" Type="http://schemas.openxmlformats.org/officeDocument/2006/relationships/slideLayout" Id="rId5"/><Relationship Target="../theme/theme5.xml" Type="http://schemas.openxmlformats.org/officeDocument/2006/relationships/theme" Id="rId7"/></Relationships>
</file>

<file path=ppt/slideMasters/_rels/slideMaster4.xml.rels><?xml version="1.0" encoding="UTF-8" standalone="yes"?><Relationships xmlns="http://schemas.openxmlformats.org/package/2006/relationships"><Relationship Target="../slideLayouts/slideLayout20.xml" Type="http://schemas.openxmlformats.org/officeDocument/2006/relationships/slideLayout" Id="rId2"/><Relationship Target="../slideLayouts/slideLayout19.xml" Type="http://schemas.openxmlformats.org/officeDocument/2006/relationships/slideLayout" Id="rId1"/><Relationship Target="../slideLayouts/slideLayout22.xml" Type="http://schemas.openxmlformats.org/officeDocument/2006/relationships/slideLayout" Id="rId4"/><Relationship Target="../slideLayouts/slideLayout21.xml" Type="http://schemas.openxmlformats.org/officeDocument/2006/relationships/slideLayout" Id="rId3"/><Relationship Target="../slideLayouts/slideLayout24.xml" Type="http://schemas.openxmlformats.org/officeDocument/2006/relationships/slideLayout" Id="rId6"/><Relationship Target="../slideLayouts/slideLayout23.xml" Type="http://schemas.openxmlformats.org/officeDocument/2006/relationships/slideLayout" Id="rId5"/><Relationship Target="../theme/theme4.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a:noFill/>
          <a:ln>
            <a:noFill/>
          </a:ln>
        </p:spPr>
        <p:txBody>
          <a:bodyPr bIns="91425" rIns="91425" lIns="91425" tIns="91425" anchor="b" anchorCtr="0"/>
          <a:lstStyle>
            <a:lvl1pPr rtl="0">
              <a:spcBef>
                <a:spcPts val="0"/>
              </a:spcBef>
              <a:buClr>
                <a:schemeClr val="dk1"/>
              </a:buClr>
              <a:buSzPct val="100000"/>
              <a:buNone/>
              <a:defRPr b="1" sz="3600">
                <a:solidFill>
                  <a:schemeClr val="dk1"/>
                </a:solidFill>
              </a:defRPr>
            </a:lvl1pPr>
            <a:lvl2pPr rtl="0">
              <a:spcBef>
                <a:spcPts val="0"/>
              </a:spcBef>
              <a:buClr>
                <a:schemeClr val="dk1"/>
              </a:buClr>
              <a:buSzPct val="100000"/>
              <a:buNone/>
              <a:defRPr b="1" sz="3600">
                <a:solidFill>
                  <a:schemeClr val="dk1"/>
                </a:solidFill>
              </a:defRPr>
            </a:lvl2pPr>
            <a:lvl3pPr rtl="0">
              <a:spcBef>
                <a:spcPts val="0"/>
              </a:spcBef>
              <a:buClr>
                <a:schemeClr val="dk1"/>
              </a:buClr>
              <a:buSzPct val="100000"/>
              <a:buNone/>
              <a:defRPr b="1" sz="3600">
                <a:solidFill>
                  <a:schemeClr val="dk1"/>
                </a:solidFill>
              </a:defRPr>
            </a:lvl3pPr>
            <a:lvl4pPr rtl="0">
              <a:spcBef>
                <a:spcPts val="0"/>
              </a:spcBef>
              <a:buClr>
                <a:schemeClr val="dk1"/>
              </a:buClr>
              <a:buSzPct val="100000"/>
              <a:buNone/>
              <a:defRPr b="1" sz="3600">
                <a:solidFill>
                  <a:schemeClr val="dk1"/>
                </a:solidFill>
              </a:defRPr>
            </a:lvl4pPr>
            <a:lvl5pPr rtl="0">
              <a:spcBef>
                <a:spcPts val="0"/>
              </a:spcBef>
              <a:buClr>
                <a:schemeClr val="dk1"/>
              </a:buClr>
              <a:buSzPct val="100000"/>
              <a:buNone/>
              <a:defRPr b="1" sz="3600">
                <a:solidFill>
                  <a:schemeClr val="dk1"/>
                </a:solidFill>
              </a:defRPr>
            </a:lvl5pPr>
            <a:lvl6pPr rtl="0">
              <a:spcBef>
                <a:spcPts val="0"/>
              </a:spcBef>
              <a:buClr>
                <a:schemeClr val="dk1"/>
              </a:buClr>
              <a:buSzPct val="100000"/>
              <a:buNone/>
              <a:defRPr b="1" sz="3600">
                <a:solidFill>
                  <a:schemeClr val="dk1"/>
                </a:solidFill>
              </a:defRPr>
            </a:lvl6pPr>
            <a:lvl7pPr rtl="0">
              <a:spcBef>
                <a:spcPts val="0"/>
              </a:spcBef>
              <a:buClr>
                <a:schemeClr val="dk1"/>
              </a:buClr>
              <a:buSzPct val="100000"/>
              <a:buNone/>
              <a:defRPr b="1" sz="3600">
                <a:solidFill>
                  <a:schemeClr val="dk1"/>
                </a:solidFill>
              </a:defRPr>
            </a:lvl7pPr>
            <a:lvl8pPr rtl="0">
              <a:spcBef>
                <a:spcPts val="0"/>
              </a:spcBef>
              <a:buClr>
                <a:schemeClr val="dk1"/>
              </a:buClr>
              <a:buSzPct val="100000"/>
              <a:buNone/>
              <a:defRPr b="1" sz="3600">
                <a:solidFill>
                  <a:schemeClr val="dk1"/>
                </a:solidFill>
              </a:defRPr>
            </a:lvl8pPr>
            <a:lvl9pPr rtl="0">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22" name="Shape 22"/>
        <p:cNvGrpSpPr/>
        <p:nvPr/>
      </p:nvGrpSpPr>
      <p:grpSpPr>
        <a:xfrm>
          <a:off y="0" x="0"/>
          <a:ext cy="0" cx="0"/>
          <a:chOff y="0" x="0"/>
          <a:chExt cy="0" cx="0"/>
        </a:xfrm>
      </p:grpSpPr>
      <p:sp>
        <p:nvSpPr>
          <p:cNvPr id="23" name="Shape 23"/>
          <p:cNvSpPr txBox="1"/>
          <p:nvPr>
            <p:ph type="title"/>
          </p:nvPr>
        </p:nvSpPr>
        <p:spPr>
          <a:xfrm>
            <a:off y="205978" x="457200"/>
            <a:ext cy="857400" cx="8229600"/>
          </a:xfrm>
          <a:prstGeom prst="rect">
            <a:avLst/>
          </a:prstGeom>
          <a:noFill/>
          <a:ln>
            <a:noFill/>
          </a:ln>
        </p:spPr>
        <p:txBody>
          <a:bodyPr bIns="91425" rIns="91425" lIns="91425" tIns="91425" anchor="ctr" anchorCtr="0"/>
          <a:lstStyle>
            <a:lvl1pPr rtl="0">
              <a:spcBef>
                <a:spcPts val="0"/>
              </a:spcBef>
              <a:buClr>
                <a:schemeClr val="lt1"/>
              </a:buClr>
              <a:buSzPct val="100000"/>
              <a:buFont typeface="Georgia"/>
              <a:buNone/>
              <a:defRPr sz="4800">
                <a:solidFill>
                  <a:schemeClr val="lt1"/>
                </a:solidFill>
                <a:latin typeface="Georgia"/>
                <a:ea typeface="Georgia"/>
                <a:cs typeface="Georgia"/>
                <a:sym typeface="Georgia"/>
              </a:defRPr>
            </a:lvl1pPr>
            <a:lvl2pPr rtl="0">
              <a:spcBef>
                <a:spcPts val="0"/>
              </a:spcBef>
              <a:buClr>
                <a:schemeClr val="lt1"/>
              </a:buClr>
              <a:buSzPct val="100000"/>
              <a:buFont typeface="Georgia"/>
              <a:buNone/>
              <a:defRPr sz="4800">
                <a:solidFill>
                  <a:schemeClr val="lt1"/>
                </a:solidFill>
                <a:latin typeface="Georgia"/>
                <a:ea typeface="Georgia"/>
                <a:cs typeface="Georgia"/>
                <a:sym typeface="Georgia"/>
              </a:defRPr>
            </a:lvl2pPr>
            <a:lvl3pPr rtl="0">
              <a:spcBef>
                <a:spcPts val="0"/>
              </a:spcBef>
              <a:buClr>
                <a:schemeClr val="lt1"/>
              </a:buClr>
              <a:buSzPct val="100000"/>
              <a:buFont typeface="Georgia"/>
              <a:buNone/>
              <a:defRPr sz="4800">
                <a:solidFill>
                  <a:schemeClr val="lt1"/>
                </a:solidFill>
                <a:latin typeface="Georgia"/>
                <a:ea typeface="Georgia"/>
                <a:cs typeface="Georgia"/>
                <a:sym typeface="Georgia"/>
              </a:defRPr>
            </a:lvl3pPr>
            <a:lvl4pPr rtl="0">
              <a:spcBef>
                <a:spcPts val="0"/>
              </a:spcBef>
              <a:buClr>
                <a:schemeClr val="lt1"/>
              </a:buClr>
              <a:buSzPct val="100000"/>
              <a:buFont typeface="Georgia"/>
              <a:buNone/>
              <a:defRPr sz="4800">
                <a:solidFill>
                  <a:schemeClr val="lt1"/>
                </a:solidFill>
                <a:latin typeface="Georgia"/>
                <a:ea typeface="Georgia"/>
                <a:cs typeface="Georgia"/>
                <a:sym typeface="Georgia"/>
              </a:defRPr>
            </a:lvl4pPr>
            <a:lvl5pPr rtl="0">
              <a:spcBef>
                <a:spcPts val="0"/>
              </a:spcBef>
              <a:buClr>
                <a:schemeClr val="lt1"/>
              </a:buClr>
              <a:buSzPct val="100000"/>
              <a:buFont typeface="Georgia"/>
              <a:buNone/>
              <a:defRPr sz="4800">
                <a:solidFill>
                  <a:schemeClr val="lt1"/>
                </a:solidFill>
                <a:latin typeface="Georgia"/>
                <a:ea typeface="Georgia"/>
                <a:cs typeface="Georgia"/>
                <a:sym typeface="Georgia"/>
              </a:defRPr>
            </a:lvl5pPr>
            <a:lvl6pPr rtl="0">
              <a:spcBef>
                <a:spcPts val="0"/>
              </a:spcBef>
              <a:buClr>
                <a:schemeClr val="lt1"/>
              </a:buClr>
              <a:buSzPct val="100000"/>
              <a:buFont typeface="Georgia"/>
              <a:buNone/>
              <a:defRPr sz="4800">
                <a:solidFill>
                  <a:schemeClr val="lt1"/>
                </a:solidFill>
                <a:latin typeface="Georgia"/>
                <a:ea typeface="Georgia"/>
                <a:cs typeface="Georgia"/>
                <a:sym typeface="Georgia"/>
              </a:defRPr>
            </a:lvl6pPr>
            <a:lvl7pPr rtl="0">
              <a:spcBef>
                <a:spcPts val="0"/>
              </a:spcBef>
              <a:buClr>
                <a:schemeClr val="lt1"/>
              </a:buClr>
              <a:buSzPct val="100000"/>
              <a:buFont typeface="Georgia"/>
              <a:buNone/>
              <a:defRPr sz="4800">
                <a:solidFill>
                  <a:schemeClr val="lt1"/>
                </a:solidFill>
                <a:latin typeface="Georgia"/>
                <a:ea typeface="Georgia"/>
                <a:cs typeface="Georgia"/>
                <a:sym typeface="Georgia"/>
              </a:defRPr>
            </a:lvl7pPr>
            <a:lvl8pPr rtl="0">
              <a:spcBef>
                <a:spcPts val="0"/>
              </a:spcBef>
              <a:buClr>
                <a:schemeClr val="lt1"/>
              </a:buClr>
              <a:buSzPct val="100000"/>
              <a:buFont typeface="Georgia"/>
              <a:buNone/>
              <a:defRPr sz="4800">
                <a:solidFill>
                  <a:schemeClr val="lt1"/>
                </a:solidFill>
                <a:latin typeface="Georgia"/>
                <a:ea typeface="Georgia"/>
                <a:cs typeface="Georgia"/>
                <a:sym typeface="Georgia"/>
              </a:defRPr>
            </a:lvl8pPr>
            <a:lvl9pPr rtl="0">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24" name="Shape 24"/>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rtl="0">
              <a:spcBef>
                <a:spcPts val="600"/>
              </a:spcBef>
              <a:buClr>
                <a:schemeClr val="dk1"/>
              </a:buClr>
              <a:buSzPct val="100000"/>
              <a:buFont typeface="Georgia"/>
              <a:defRPr sz="3000">
                <a:solidFill>
                  <a:schemeClr val="dk1"/>
                </a:solidFill>
                <a:latin typeface="Georgia"/>
                <a:ea typeface="Georgia"/>
                <a:cs typeface="Georgia"/>
                <a:sym typeface="Georgia"/>
              </a:defRPr>
            </a:lvl1pPr>
            <a:lvl2pPr rtl="0">
              <a:spcBef>
                <a:spcPts val="480"/>
              </a:spcBef>
              <a:buClr>
                <a:schemeClr val="dk1"/>
              </a:buClr>
              <a:buSzPct val="100000"/>
              <a:buFont typeface="Georgia"/>
              <a:defRPr sz="2400">
                <a:solidFill>
                  <a:schemeClr val="dk1"/>
                </a:solidFill>
                <a:latin typeface="Georgia"/>
                <a:ea typeface="Georgia"/>
                <a:cs typeface="Georgia"/>
                <a:sym typeface="Georgia"/>
              </a:defRPr>
            </a:lvl2pPr>
            <a:lvl3pPr rtl="0">
              <a:spcBef>
                <a:spcPts val="480"/>
              </a:spcBef>
              <a:buClr>
                <a:schemeClr val="dk1"/>
              </a:buClr>
              <a:buSzPct val="100000"/>
              <a:buFont typeface="Georgia"/>
              <a:defRPr sz="2400">
                <a:solidFill>
                  <a:schemeClr val="dk1"/>
                </a:solidFill>
                <a:latin typeface="Georgia"/>
                <a:ea typeface="Georgia"/>
                <a:cs typeface="Georgia"/>
                <a:sym typeface="Georgia"/>
              </a:defRPr>
            </a:lvl3pPr>
            <a:lvl4pPr rtl="0">
              <a:spcBef>
                <a:spcPts val="360"/>
              </a:spcBef>
              <a:buClr>
                <a:schemeClr val="dk1"/>
              </a:buClr>
              <a:buSzPct val="100000"/>
              <a:buFont typeface="Georgia"/>
              <a:defRPr sz="1800">
                <a:solidFill>
                  <a:schemeClr val="dk1"/>
                </a:solidFill>
                <a:latin typeface="Georgia"/>
                <a:ea typeface="Georgia"/>
                <a:cs typeface="Georgia"/>
                <a:sym typeface="Georgia"/>
              </a:defRPr>
            </a:lvl4pPr>
            <a:lvl5pPr rtl="0">
              <a:spcBef>
                <a:spcPts val="360"/>
              </a:spcBef>
              <a:buClr>
                <a:schemeClr val="dk1"/>
              </a:buClr>
              <a:buSzPct val="100000"/>
              <a:buFont typeface="Georgia"/>
              <a:defRPr sz="1800">
                <a:solidFill>
                  <a:schemeClr val="dk1"/>
                </a:solidFill>
                <a:latin typeface="Georgia"/>
                <a:ea typeface="Georgia"/>
                <a:cs typeface="Georgia"/>
                <a:sym typeface="Georgia"/>
              </a:defRPr>
            </a:lvl5pPr>
            <a:lvl6pPr rtl="0">
              <a:spcBef>
                <a:spcPts val="360"/>
              </a:spcBef>
              <a:buClr>
                <a:schemeClr val="dk1"/>
              </a:buClr>
              <a:buSzPct val="100000"/>
              <a:buFont typeface="Georgia"/>
              <a:defRPr sz="1800">
                <a:solidFill>
                  <a:schemeClr val="dk1"/>
                </a:solidFill>
                <a:latin typeface="Georgia"/>
                <a:ea typeface="Georgia"/>
                <a:cs typeface="Georgia"/>
                <a:sym typeface="Georgia"/>
              </a:defRPr>
            </a:lvl6pPr>
            <a:lvl7pPr rtl="0">
              <a:spcBef>
                <a:spcPts val="360"/>
              </a:spcBef>
              <a:buClr>
                <a:schemeClr val="dk1"/>
              </a:buClr>
              <a:buSzPct val="100000"/>
              <a:buFont typeface="Georgia"/>
              <a:defRPr sz="1800">
                <a:solidFill>
                  <a:schemeClr val="dk1"/>
                </a:solidFill>
                <a:latin typeface="Georgia"/>
                <a:ea typeface="Georgia"/>
                <a:cs typeface="Georgia"/>
                <a:sym typeface="Georgia"/>
              </a:defRPr>
            </a:lvl7pPr>
            <a:lvl8pPr rtl="0">
              <a:spcBef>
                <a:spcPts val="360"/>
              </a:spcBef>
              <a:buClr>
                <a:schemeClr val="dk1"/>
              </a:buClr>
              <a:buSzPct val="100000"/>
              <a:buFont typeface="Georgia"/>
              <a:defRPr sz="1800">
                <a:solidFill>
                  <a:schemeClr val="dk1"/>
                </a:solidFill>
                <a:latin typeface="Georgia"/>
                <a:ea typeface="Georgia"/>
                <a:cs typeface="Georgia"/>
                <a:sym typeface="Georgia"/>
              </a:defRPr>
            </a:lvl8pPr>
            <a:lvl9pPr rtl="0">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54" r:id="rId1"/>
    <p:sldLayoutId id="2147483655" r:id="rId2"/>
    <p:sldLayoutId id="2147483656" r:id="rId3"/>
    <p:sldLayoutId id="2147483657" r:id="rId4"/>
    <p:sldLayoutId id="2147483658" r:id="rId5"/>
    <p:sldLayoutId id="2147483659"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accent1"/>
            </a:gs>
            <a:gs pos="100000">
              <a:schemeClr val="dk2"/>
            </a:gs>
          </a:gsLst>
          <a:path path="circle">
            <a:fillToRect t="50%" b="50%" r="50%" l="50%"/>
          </a:path>
          <a:tileRect/>
        </a:gradFill>
      </p:bgPr>
    </p:bg>
    <p:spTree>
      <p:nvGrpSpPr>
        <p:cNvPr id="56" name="Shape 56"/>
        <p:cNvGrpSpPr/>
        <p:nvPr/>
      </p:nvGrpSpPr>
      <p:grpSpPr>
        <a:xfrm>
          <a:off y="0" x="0"/>
          <a:ext cy="0" cx="0"/>
          <a:chOff y="0" x="0"/>
          <a:chExt cy="0" cx="0"/>
        </a:xfrm>
      </p:grpSpPr>
      <p:sp>
        <p:nvSpPr>
          <p:cNvPr id="57" name="Shape 57"/>
          <p:cNvSpPr txBox="1"/>
          <p:nvPr>
            <p:ph type="title"/>
          </p:nvPr>
        </p:nvSpPr>
        <p:spPr>
          <a:xfrm>
            <a:off y="205978" x="457200"/>
            <a:ext cy="857400" cx="8229600"/>
          </a:xfrm>
          <a:prstGeom prst="rect">
            <a:avLst/>
          </a:prstGeom>
          <a:noFill/>
          <a:ln>
            <a:noFill/>
          </a:ln>
        </p:spPr>
        <p:txBody>
          <a:bodyPr bIns="91425" rIns="91425" lIns="91425" tIns="91425" anchor="ctr" anchorCtr="0"/>
          <a:lstStyle>
            <a:lvl1pPr rtl="0">
              <a:spcBef>
                <a:spcPts val="0"/>
              </a:spcBef>
              <a:buClr>
                <a:schemeClr val="lt1"/>
              </a:buClr>
              <a:buSzPct val="100000"/>
              <a:buFont typeface="Georgia"/>
              <a:buNone/>
              <a:defRPr sz="4800">
                <a:solidFill>
                  <a:schemeClr val="lt1"/>
                </a:solidFill>
                <a:latin typeface="Georgia"/>
                <a:ea typeface="Georgia"/>
                <a:cs typeface="Georgia"/>
                <a:sym typeface="Georgia"/>
              </a:defRPr>
            </a:lvl1pPr>
            <a:lvl2pPr rtl="0">
              <a:spcBef>
                <a:spcPts val="0"/>
              </a:spcBef>
              <a:buClr>
                <a:schemeClr val="lt1"/>
              </a:buClr>
              <a:buSzPct val="100000"/>
              <a:buFont typeface="Georgia"/>
              <a:buNone/>
              <a:defRPr sz="4800">
                <a:solidFill>
                  <a:schemeClr val="lt1"/>
                </a:solidFill>
                <a:latin typeface="Georgia"/>
                <a:ea typeface="Georgia"/>
                <a:cs typeface="Georgia"/>
                <a:sym typeface="Georgia"/>
              </a:defRPr>
            </a:lvl2pPr>
            <a:lvl3pPr rtl="0">
              <a:spcBef>
                <a:spcPts val="0"/>
              </a:spcBef>
              <a:buClr>
                <a:schemeClr val="lt1"/>
              </a:buClr>
              <a:buSzPct val="100000"/>
              <a:buFont typeface="Georgia"/>
              <a:buNone/>
              <a:defRPr sz="4800">
                <a:solidFill>
                  <a:schemeClr val="lt1"/>
                </a:solidFill>
                <a:latin typeface="Georgia"/>
                <a:ea typeface="Georgia"/>
                <a:cs typeface="Georgia"/>
                <a:sym typeface="Georgia"/>
              </a:defRPr>
            </a:lvl3pPr>
            <a:lvl4pPr rtl="0">
              <a:spcBef>
                <a:spcPts val="0"/>
              </a:spcBef>
              <a:buClr>
                <a:schemeClr val="lt1"/>
              </a:buClr>
              <a:buSzPct val="100000"/>
              <a:buFont typeface="Georgia"/>
              <a:buNone/>
              <a:defRPr sz="4800">
                <a:solidFill>
                  <a:schemeClr val="lt1"/>
                </a:solidFill>
                <a:latin typeface="Georgia"/>
                <a:ea typeface="Georgia"/>
                <a:cs typeface="Georgia"/>
                <a:sym typeface="Georgia"/>
              </a:defRPr>
            </a:lvl4pPr>
            <a:lvl5pPr rtl="0">
              <a:spcBef>
                <a:spcPts val="0"/>
              </a:spcBef>
              <a:buClr>
                <a:schemeClr val="lt1"/>
              </a:buClr>
              <a:buSzPct val="100000"/>
              <a:buFont typeface="Georgia"/>
              <a:buNone/>
              <a:defRPr sz="4800">
                <a:solidFill>
                  <a:schemeClr val="lt1"/>
                </a:solidFill>
                <a:latin typeface="Georgia"/>
                <a:ea typeface="Georgia"/>
                <a:cs typeface="Georgia"/>
                <a:sym typeface="Georgia"/>
              </a:defRPr>
            </a:lvl5pPr>
            <a:lvl6pPr rtl="0">
              <a:spcBef>
                <a:spcPts val="0"/>
              </a:spcBef>
              <a:buClr>
                <a:schemeClr val="lt1"/>
              </a:buClr>
              <a:buSzPct val="100000"/>
              <a:buFont typeface="Georgia"/>
              <a:buNone/>
              <a:defRPr sz="4800">
                <a:solidFill>
                  <a:schemeClr val="lt1"/>
                </a:solidFill>
                <a:latin typeface="Georgia"/>
                <a:ea typeface="Georgia"/>
                <a:cs typeface="Georgia"/>
                <a:sym typeface="Georgia"/>
              </a:defRPr>
            </a:lvl6pPr>
            <a:lvl7pPr rtl="0">
              <a:spcBef>
                <a:spcPts val="0"/>
              </a:spcBef>
              <a:buClr>
                <a:schemeClr val="lt1"/>
              </a:buClr>
              <a:buSzPct val="100000"/>
              <a:buFont typeface="Georgia"/>
              <a:buNone/>
              <a:defRPr sz="4800">
                <a:solidFill>
                  <a:schemeClr val="lt1"/>
                </a:solidFill>
                <a:latin typeface="Georgia"/>
                <a:ea typeface="Georgia"/>
                <a:cs typeface="Georgia"/>
                <a:sym typeface="Georgia"/>
              </a:defRPr>
            </a:lvl7pPr>
            <a:lvl8pPr rtl="0">
              <a:spcBef>
                <a:spcPts val="0"/>
              </a:spcBef>
              <a:buClr>
                <a:schemeClr val="lt1"/>
              </a:buClr>
              <a:buSzPct val="100000"/>
              <a:buFont typeface="Georgia"/>
              <a:buNone/>
              <a:defRPr sz="4800">
                <a:solidFill>
                  <a:schemeClr val="lt1"/>
                </a:solidFill>
                <a:latin typeface="Georgia"/>
                <a:ea typeface="Georgia"/>
                <a:cs typeface="Georgia"/>
                <a:sym typeface="Georgia"/>
              </a:defRPr>
            </a:lvl8pPr>
            <a:lvl9pPr rtl="0">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58" name="Shape 58"/>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rtl="0">
              <a:spcBef>
                <a:spcPts val="600"/>
              </a:spcBef>
              <a:buClr>
                <a:schemeClr val="dk1"/>
              </a:buClr>
              <a:buSzPct val="100000"/>
              <a:buFont typeface="Georgia"/>
              <a:defRPr sz="3000">
                <a:solidFill>
                  <a:schemeClr val="dk1"/>
                </a:solidFill>
                <a:latin typeface="Georgia"/>
                <a:ea typeface="Georgia"/>
                <a:cs typeface="Georgia"/>
                <a:sym typeface="Georgia"/>
              </a:defRPr>
            </a:lvl1pPr>
            <a:lvl2pPr rtl="0">
              <a:spcBef>
                <a:spcPts val="480"/>
              </a:spcBef>
              <a:buClr>
                <a:schemeClr val="dk1"/>
              </a:buClr>
              <a:buSzPct val="100000"/>
              <a:buFont typeface="Georgia"/>
              <a:defRPr sz="2400">
                <a:solidFill>
                  <a:schemeClr val="dk1"/>
                </a:solidFill>
                <a:latin typeface="Georgia"/>
                <a:ea typeface="Georgia"/>
                <a:cs typeface="Georgia"/>
                <a:sym typeface="Georgia"/>
              </a:defRPr>
            </a:lvl2pPr>
            <a:lvl3pPr rtl="0">
              <a:spcBef>
                <a:spcPts val="480"/>
              </a:spcBef>
              <a:buClr>
                <a:schemeClr val="dk1"/>
              </a:buClr>
              <a:buSzPct val="100000"/>
              <a:buFont typeface="Georgia"/>
              <a:defRPr sz="2400">
                <a:solidFill>
                  <a:schemeClr val="dk1"/>
                </a:solidFill>
                <a:latin typeface="Georgia"/>
                <a:ea typeface="Georgia"/>
                <a:cs typeface="Georgia"/>
                <a:sym typeface="Georgia"/>
              </a:defRPr>
            </a:lvl3pPr>
            <a:lvl4pPr rtl="0">
              <a:spcBef>
                <a:spcPts val="360"/>
              </a:spcBef>
              <a:buClr>
                <a:schemeClr val="dk1"/>
              </a:buClr>
              <a:buSzPct val="100000"/>
              <a:buFont typeface="Georgia"/>
              <a:defRPr sz="1800">
                <a:solidFill>
                  <a:schemeClr val="dk1"/>
                </a:solidFill>
                <a:latin typeface="Georgia"/>
                <a:ea typeface="Georgia"/>
                <a:cs typeface="Georgia"/>
                <a:sym typeface="Georgia"/>
              </a:defRPr>
            </a:lvl4pPr>
            <a:lvl5pPr rtl="0">
              <a:spcBef>
                <a:spcPts val="360"/>
              </a:spcBef>
              <a:buClr>
                <a:schemeClr val="dk1"/>
              </a:buClr>
              <a:buSzPct val="100000"/>
              <a:buFont typeface="Georgia"/>
              <a:defRPr sz="1800">
                <a:solidFill>
                  <a:schemeClr val="dk1"/>
                </a:solidFill>
                <a:latin typeface="Georgia"/>
                <a:ea typeface="Georgia"/>
                <a:cs typeface="Georgia"/>
                <a:sym typeface="Georgia"/>
              </a:defRPr>
            </a:lvl5pPr>
            <a:lvl6pPr rtl="0">
              <a:spcBef>
                <a:spcPts val="360"/>
              </a:spcBef>
              <a:buClr>
                <a:schemeClr val="dk1"/>
              </a:buClr>
              <a:buSzPct val="100000"/>
              <a:buFont typeface="Georgia"/>
              <a:defRPr sz="1800">
                <a:solidFill>
                  <a:schemeClr val="dk1"/>
                </a:solidFill>
                <a:latin typeface="Georgia"/>
                <a:ea typeface="Georgia"/>
                <a:cs typeface="Georgia"/>
                <a:sym typeface="Georgia"/>
              </a:defRPr>
            </a:lvl6pPr>
            <a:lvl7pPr rtl="0">
              <a:spcBef>
                <a:spcPts val="360"/>
              </a:spcBef>
              <a:buClr>
                <a:schemeClr val="dk1"/>
              </a:buClr>
              <a:buSzPct val="100000"/>
              <a:buFont typeface="Georgia"/>
              <a:defRPr sz="1800">
                <a:solidFill>
                  <a:schemeClr val="dk1"/>
                </a:solidFill>
                <a:latin typeface="Georgia"/>
                <a:ea typeface="Georgia"/>
                <a:cs typeface="Georgia"/>
                <a:sym typeface="Georgia"/>
              </a:defRPr>
            </a:lvl7pPr>
            <a:lvl8pPr rtl="0">
              <a:spcBef>
                <a:spcPts val="360"/>
              </a:spcBef>
              <a:buClr>
                <a:schemeClr val="dk1"/>
              </a:buClr>
              <a:buSzPct val="100000"/>
              <a:buFont typeface="Georgia"/>
              <a:defRPr sz="1800">
                <a:solidFill>
                  <a:schemeClr val="dk1"/>
                </a:solidFill>
                <a:latin typeface="Georgia"/>
                <a:ea typeface="Georgia"/>
                <a:cs typeface="Georgia"/>
                <a:sym typeface="Georgia"/>
              </a:defRPr>
            </a:lvl8pPr>
            <a:lvl9pPr rtl="0">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60" r:id="rId1"/>
    <p:sldLayoutId id="2147483661" r:id="rId2"/>
    <p:sldLayoutId id="2147483662" r:id="rId3"/>
    <p:sldLayoutId id="2147483663" r:id="rId4"/>
    <p:sldLayoutId id="2147483664" r:id="rId5"/>
    <p:sldLayoutId id="2147483665"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0" name="Shape 90"/>
        <p:cNvGrpSpPr/>
        <p:nvPr/>
      </p:nvGrpSpPr>
      <p:grpSpPr>
        <a:xfrm>
          <a:off y="0" x="0"/>
          <a:ext cy="0" cx="0"/>
          <a:chOff y="0" x="0"/>
          <a:chExt cy="0" cx="0"/>
        </a:xfrm>
      </p:grpSpPr>
      <p:sp>
        <p:nvSpPr>
          <p:cNvPr id="91" name="Shape 91"/>
          <p:cNvSpPr txBox="1"/>
          <p:nvPr>
            <p:ph type="title"/>
          </p:nvPr>
        </p:nvSpPr>
        <p:spPr>
          <a:xfrm>
            <a:off y="205978" x="457200"/>
            <a:ext cy="857400" cx="8229600"/>
          </a:xfrm>
          <a:prstGeom prst="rect">
            <a:avLst/>
          </a:prstGeom>
          <a:noFill/>
          <a:ln>
            <a:noFill/>
          </a:ln>
        </p:spPr>
        <p:txBody>
          <a:bodyPr bIns="91425" rIns="91425" lIns="91425" tIns="91425" anchor="b" anchorCtr="0"/>
          <a:lstStyle>
            <a:lvl1pPr rtl="0">
              <a:spcBef>
                <a:spcPts val="0"/>
              </a:spcBef>
              <a:buClr>
                <a:schemeClr val="lt1"/>
              </a:buClr>
              <a:buSzPct val="100000"/>
              <a:buNone/>
              <a:defRPr b="1" sz="3600">
                <a:solidFill>
                  <a:schemeClr val="lt1"/>
                </a:solidFill>
              </a:defRPr>
            </a:lvl1pPr>
            <a:lvl2pPr rtl="0">
              <a:spcBef>
                <a:spcPts val="0"/>
              </a:spcBef>
              <a:buClr>
                <a:schemeClr val="lt1"/>
              </a:buClr>
              <a:buSzPct val="100000"/>
              <a:buNone/>
              <a:defRPr b="1" sz="3600">
                <a:solidFill>
                  <a:schemeClr val="lt1"/>
                </a:solidFill>
              </a:defRPr>
            </a:lvl2pPr>
            <a:lvl3pPr rtl="0">
              <a:spcBef>
                <a:spcPts val="0"/>
              </a:spcBef>
              <a:buClr>
                <a:schemeClr val="lt1"/>
              </a:buClr>
              <a:buSzPct val="100000"/>
              <a:buNone/>
              <a:defRPr b="1" sz="3600">
                <a:solidFill>
                  <a:schemeClr val="lt1"/>
                </a:solidFill>
              </a:defRPr>
            </a:lvl3pPr>
            <a:lvl4pPr rtl="0">
              <a:spcBef>
                <a:spcPts val="0"/>
              </a:spcBef>
              <a:buClr>
                <a:schemeClr val="lt1"/>
              </a:buClr>
              <a:buSzPct val="100000"/>
              <a:buNone/>
              <a:defRPr b="1" sz="3600">
                <a:solidFill>
                  <a:schemeClr val="lt1"/>
                </a:solidFill>
              </a:defRPr>
            </a:lvl4pPr>
            <a:lvl5pPr rtl="0">
              <a:spcBef>
                <a:spcPts val="0"/>
              </a:spcBef>
              <a:buClr>
                <a:schemeClr val="lt1"/>
              </a:buClr>
              <a:buSzPct val="100000"/>
              <a:buNone/>
              <a:defRPr b="1" sz="3600">
                <a:solidFill>
                  <a:schemeClr val="lt1"/>
                </a:solidFill>
              </a:defRPr>
            </a:lvl5pPr>
            <a:lvl6pPr rtl="0">
              <a:spcBef>
                <a:spcPts val="0"/>
              </a:spcBef>
              <a:buClr>
                <a:schemeClr val="lt1"/>
              </a:buClr>
              <a:buSzPct val="100000"/>
              <a:buNone/>
              <a:defRPr b="1" sz="3600">
                <a:solidFill>
                  <a:schemeClr val="lt1"/>
                </a:solidFill>
              </a:defRPr>
            </a:lvl6pPr>
            <a:lvl7pPr rtl="0">
              <a:spcBef>
                <a:spcPts val="0"/>
              </a:spcBef>
              <a:buClr>
                <a:schemeClr val="lt1"/>
              </a:buClr>
              <a:buSzPct val="100000"/>
              <a:buNone/>
              <a:defRPr b="1" sz="3600">
                <a:solidFill>
                  <a:schemeClr val="lt1"/>
                </a:solidFill>
              </a:defRPr>
            </a:lvl7pPr>
            <a:lvl8pPr rtl="0">
              <a:spcBef>
                <a:spcPts val="0"/>
              </a:spcBef>
              <a:buClr>
                <a:schemeClr val="lt1"/>
              </a:buClr>
              <a:buSzPct val="100000"/>
              <a:buNone/>
              <a:defRPr b="1" sz="3600">
                <a:solidFill>
                  <a:schemeClr val="lt1"/>
                </a:solidFill>
              </a:defRPr>
            </a:lvl8pPr>
            <a:lvl9pPr rtl="0">
              <a:spcBef>
                <a:spcPts val="0"/>
              </a:spcBef>
              <a:buClr>
                <a:schemeClr val="lt1"/>
              </a:buClr>
              <a:buSzPct val="100000"/>
              <a:buNone/>
              <a:defRPr b="1" sz="3600">
                <a:solidFill>
                  <a:schemeClr val="lt1"/>
                </a:solidFill>
              </a:defRPr>
            </a:lvl9pPr>
          </a:lstStyle>
          <a:p/>
        </p:txBody>
      </p:sp>
      <p:sp>
        <p:nvSpPr>
          <p:cNvPr id="92" name="Shape 92"/>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66" r:id="rId1"/>
    <p:sldLayoutId id="2147483667" r:id="rId2"/>
    <p:sldLayoutId id="2147483668" r:id="rId3"/>
    <p:sldLayoutId id="2147483669" r:id="rId4"/>
    <p:sldLayoutId id="2147483670" r:id="rId5"/>
    <p:sldLayoutId id="2147483671"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7.xml" Type="http://schemas.openxmlformats.org/officeDocument/2006/relationships/slideLayout" Id="rId1"/><Relationship Target="../media/image01.png" Type="http://schemas.openxmlformats.org/officeDocument/2006/relationships/image" Id="rId4"/><Relationship Target="../media/image00.gif"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8.xml" Type="http://schemas.openxmlformats.org/officeDocument/2006/relationships/slideLayout" Id="rId1"/><Relationship Target="../media/image10.png" Type="http://schemas.openxmlformats.org/officeDocument/2006/relationships/image"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8.xml" Type="http://schemas.openxmlformats.org/officeDocument/2006/relationships/slideLayout" Id="rId1"/><Relationship Target="../media/image03.pn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8.xml" Type="http://schemas.openxmlformats.org/officeDocument/2006/relationships/slideLayout" Id="rId1"/><Relationship Target="../media/image17.png" Type="http://schemas.openxmlformats.org/officeDocument/2006/relationships/image" Id="rId4"/><Relationship Target="../media/image07.pn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7.xml" Type="http://schemas.openxmlformats.org/officeDocument/2006/relationships/slideLayout" Id="rId1"/></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12.xml" Type="http://schemas.openxmlformats.org/officeDocument/2006/relationships/slideLayout" Id="rId1"/></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8.xml" Type="http://schemas.openxmlformats.org/officeDocument/2006/relationships/slideLayout" Id="rId1"/><Relationship Target="../media/image11.pn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8.xml" Type="http://schemas.openxmlformats.org/officeDocument/2006/relationships/slideLayout" Id="rId1"/><Relationship Target="../media/image09.pn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8.xml" Type="http://schemas.openxmlformats.org/officeDocument/2006/relationships/slideLayout" Id="rId1"/><Relationship Target="../media/image13.pn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8.xml" Type="http://schemas.openxmlformats.org/officeDocument/2006/relationships/slideLayout" Id="rId1"/><Relationship Target="../media/image14.pn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8.xml" Type="http://schemas.openxmlformats.org/officeDocument/2006/relationships/slideLayout" Id="rId1"/></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8.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7.xml" Type="http://schemas.openxmlformats.org/officeDocument/2006/relationships/slideLayout" Id="rId1"/></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8.xml" Type="http://schemas.openxmlformats.org/officeDocument/2006/relationships/slideLayout" Id="rId1"/><Relationship Target="../media/image78.png" Type="http://schemas.openxmlformats.org/officeDocument/2006/relationships/image" Id="rId4"/><Relationship Target="../media/image21.png" Type="http://schemas.openxmlformats.org/officeDocument/2006/relationships/image" Id="rId3"/><Relationship Target="../media/image77.png" Type="http://schemas.openxmlformats.org/officeDocument/2006/relationships/image" Id="rId6"/><Relationship Target="../media/image76.png" Type="http://schemas.openxmlformats.org/officeDocument/2006/relationships/image" Id="rId5"/></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8.xml" Type="http://schemas.openxmlformats.org/officeDocument/2006/relationships/slideLayout" Id="rId1"/><Relationship Target="../media/image44.png"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8.xml" Type="http://schemas.openxmlformats.org/officeDocument/2006/relationships/slideLayout" Id="rId1"/></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8.xml" Type="http://schemas.openxmlformats.org/officeDocument/2006/relationships/slideLayout" Id="rId1"/><Relationship Target="../media/image23.jpg" Type="http://schemas.openxmlformats.org/officeDocument/2006/relationships/image" Id="rId4"/><Relationship Target="../media/image16.png" Type="http://schemas.openxmlformats.org/officeDocument/2006/relationships/image" Id="rId3"/><Relationship Target="../media/image18.png" Type="http://schemas.openxmlformats.org/officeDocument/2006/relationships/image" Id="rId6"/><Relationship Target="../media/image24.png" Type="http://schemas.openxmlformats.org/officeDocument/2006/relationships/image" Id="rId5"/><Relationship Target="../media/image20.png" Type="http://schemas.openxmlformats.org/officeDocument/2006/relationships/image" Id="rId7"/></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8.xml" Type="http://schemas.openxmlformats.org/officeDocument/2006/relationships/slideLayout" Id="rId1"/><Relationship Target="../media/image19.gif"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8.xml" Type="http://schemas.openxmlformats.org/officeDocument/2006/relationships/slideLayout" Id="rId1"/><Relationship Target="../media/image22.jpg"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8.xml" Type="http://schemas.openxmlformats.org/officeDocument/2006/relationships/slideLayout" Id="rId1"/><Relationship Target="../media/image26.jpg"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8.xml" Type="http://schemas.openxmlformats.org/officeDocument/2006/relationships/slideLayout" Id="rId1"/><Relationship Target="../media/image40.png"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8.xml" Type="http://schemas.openxmlformats.org/officeDocument/2006/relationships/slideLayout" Id="rId1"/><Relationship Target="../media/image37.jpg" Type="http://schemas.openxmlformats.org/officeDocument/2006/relationships/image" Id="rId4"/><Relationship Target="../media/image46.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7.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7.xml" Type="http://schemas.openxmlformats.org/officeDocument/2006/relationships/slideLayout" Id="rId1"/></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8.xml" Type="http://schemas.openxmlformats.org/officeDocument/2006/relationships/slideLayout" Id="rId1"/><Relationship Target="../media/image25.gif" Type="http://schemas.openxmlformats.org/officeDocument/2006/relationships/image" Id="rId4"/><Relationship Target="../media/image27.gif"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8.xml" Type="http://schemas.openxmlformats.org/officeDocument/2006/relationships/slideLayout" Id="rId1"/></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8.xml" Type="http://schemas.openxmlformats.org/officeDocument/2006/relationships/slideLayout" Id="rId1"/><Relationship Target="../media/image28.jpg" Type="http://schemas.openxmlformats.org/officeDocument/2006/relationships/image" Id="rId4"/><Relationship Target="../media/image30.jpg" Type="http://schemas.openxmlformats.org/officeDocument/2006/relationships/image" Id="rId3"/><Relationship Target="../media/image29.gif" Type="http://schemas.openxmlformats.org/officeDocument/2006/relationships/image" Id="rId5"/></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7.xml" Type="http://schemas.openxmlformats.org/officeDocument/2006/relationships/slideLayout" Id="rId1"/><Relationship Target="../media/image31.jp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8.xml" Type="http://schemas.openxmlformats.org/officeDocument/2006/relationships/slideLayout" Id="rId1"/><Relationship Target="../media/image33.jp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14.xml" Type="http://schemas.openxmlformats.org/officeDocument/2006/relationships/slideLayout" Id="rId1"/><Relationship Target="../media/image38.gif" Type="http://schemas.openxmlformats.org/officeDocument/2006/relationships/image" Id="rId4"/><Relationship Target="../media/image32.jp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14.xml" Type="http://schemas.openxmlformats.org/officeDocument/2006/relationships/slideLayout" Id="rId1"/><Relationship Target="../media/image35.jpg" Type="http://schemas.openxmlformats.org/officeDocument/2006/relationships/image" Id="rId4"/><Relationship Target="../media/image34.jpg" Type="http://schemas.openxmlformats.org/officeDocument/2006/relationships/image" Id="rId3"/></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8.xml" Type="http://schemas.openxmlformats.org/officeDocument/2006/relationships/slideLayout" Id="rId1"/><Relationship Target="../media/image36.gif" Type="http://schemas.openxmlformats.org/officeDocument/2006/relationships/image" Id="rId4"/><Relationship Target="../media/image39.jpg" Type="http://schemas.openxmlformats.org/officeDocument/2006/relationships/image" Id="rId3"/></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14.xml" Type="http://schemas.openxmlformats.org/officeDocument/2006/relationships/slideLayout" Id="rId1"/><Relationship Target="../media/image41.gif" Type="http://schemas.openxmlformats.org/officeDocument/2006/relationships/image" Id="rId4"/><Relationship Target="../media/image34.jp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8.xml" Type="http://schemas.openxmlformats.org/officeDocument/2006/relationships/slideLayout" Id="rId1"/><Relationship Target="../media/image02.png" Type="http://schemas.openxmlformats.org/officeDocument/2006/relationships/image" Id="rId4"/><Relationship Target="../media/image06.png" Type="http://schemas.openxmlformats.org/officeDocument/2006/relationships/image" Id="rId3"/></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14.xml" Type="http://schemas.openxmlformats.org/officeDocument/2006/relationships/slideLayout" Id="rId1"/><Relationship Target="../media/image34.jp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7.xml" Type="http://schemas.openxmlformats.org/officeDocument/2006/relationships/slideLayout" Id="rId1"/></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8.xml" Type="http://schemas.openxmlformats.org/officeDocument/2006/relationships/slideLayout" Id="rId1"/><Relationship Target="../media/image42.gif"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8.xml" Type="http://schemas.openxmlformats.org/officeDocument/2006/relationships/slideLayout" Id="rId1"/><Relationship Target="../media/image45.gif"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7.xml" Type="http://schemas.openxmlformats.org/officeDocument/2006/relationships/slideLayout" Id="rId1"/></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8.xml" Type="http://schemas.openxmlformats.org/officeDocument/2006/relationships/slideLayout" Id="rId1"/><Relationship Target="../media/image43.gif" Type="http://schemas.openxmlformats.org/officeDocument/2006/relationships/image" Id="rId4"/><Relationship Target="../media/image54.pn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8.xml" Type="http://schemas.openxmlformats.org/officeDocument/2006/relationships/slideLayout" Id="rId1"/><Relationship Target="../media/image60.png" Type="http://schemas.openxmlformats.org/officeDocument/2006/relationships/image" Id="rId4"/><Relationship Target="../media/image55.png"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8.xml" Type="http://schemas.openxmlformats.org/officeDocument/2006/relationships/slideLayout" Id="rId1"/><Relationship Target="https://www.youtube.com/watch?v=_tHdL5z9U_s&amp;list=UU1ytern-1MmJho0rHWuMlmA#t=255" Type="http://schemas.openxmlformats.org/officeDocument/2006/relationships/hyperlink" TargetMode="External"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8.xml" Type="http://schemas.openxmlformats.org/officeDocument/2006/relationships/slideLayout" Id="rId1"/></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8.xml" Type="http://schemas.openxmlformats.org/officeDocument/2006/relationships/slideLayout" Id="rId1"/><Relationship Target="../media/image49.gif"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8.xml" Type="http://schemas.openxmlformats.org/officeDocument/2006/relationships/slideLayout" Id="rId1"/><Relationship Target="../media/image08.png" Type="http://schemas.openxmlformats.org/officeDocument/2006/relationships/image" Id="rId4"/><Relationship Target="../media/image04.png" Type="http://schemas.openxmlformats.org/officeDocument/2006/relationships/image" Id="rId3"/></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8.xml" Type="http://schemas.openxmlformats.org/officeDocument/2006/relationships/slideLayout" Id="rId1"/><Relationship Target="../media/image47.gif"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7.xml" Type="http://schemas.openxmlformats.org/officeDocument/2006/relationships/slideLayout" Id="rId1"/><Relationship Target="../media/image51.jp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8.xml" Type="http://schemas.openxmlformats.org/officeDocument/2006/relationships/slideLayout" Id="rId1"/><Relationship Target="../media/image48.gif" Type="http://schemas.openxmlformats.org/officeDocument/2006/relationships/image" Id="rId4"/><Relationship Target="../media/image51.jpg" Type="http://schemas.openxmlformats.org/officeDocument/2006/relationships/image" Id="rId3"/></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8.xml" Type="http://schemas.openxmlformats.org/officeDocument/2006/relationships/slideLayout" Id="rId1"/><Relationship Target="../media/image50.jpg" Type="http://schemas.openxmlformats.org/officeDocument/2006/relationships/image" Id="rId4"/><Relationship Target="../media/image51.jpg"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8.xml" Type="http://schemas.openxmlformats.org/officeDocument/2006/relationships/slideLayout" Id="rId1"/><Relationship Target="../media/image51.jpg"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8.xml" Type="http://schemas.openxmlformats.org/officeDocument/2006/relationships/slideLayout" Id="rId1"/><Relationship Target="../media/image58.jpg" Type="http://schemas.openxmlformats.org/officeDocument/2006/relationships/image" Id="rId4"/><Relationship Target="../media/image51.jpg" Type="http://schemas.openxmlformats.org/officeDocument/2006/relationships/image" Id="rId3"/><Relationship Target="../media/image52.jpg" Type="http://schemas.openxmlformats.org/officeDocument/2006/relationships/image" Id="rId6"/><Relationship Target="../media/image66.jpg" Type="http://schemas.openxmlformats.org/officeDocument/2006/relationships/image" Id="rId5"/></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8.xml" Type="http://schemas.openxmlformats.org/officeDocument/2006/relationships/slideLayout" Id="rId1"/><Relationship Target="http://www.facebook.com/l.php?u=http%3A%2F%2Fvimeo.com%2F110948447&amp;h=_AQG1nqkI" Type="http://schemas.openxmlformats.org/officeDocument/2006/relationships/hyperlink" TargetMode="External" Id="rId4"/><Relationship Target="../media/image51.jpg" Type="http://schemas.openxmlformats.org/officeDocument/2006/relationships/image" Id="rId3"/></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7.xml" Type="http://schemas.openxmlformats.org/officeDocument/2006/relationships/slideLayout" Id="rId1"/></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8.xml" Type="http://schemas.openxmlformats.org/officeDocument/2006/relationships/slideLayout" Id="rId1"/></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7.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8.xml" Type="http://schemas.openxmlformats.org/officeDocument/2006/relationships/slideLayout" Id="rId1"/><Relationship Target="../media/image05.jpg" Type="http://schemas.openxmlformats.org/officeDocument/2006/relationships/image" Id="rId3"/></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8.xml" Type="http://schemas.openxmlformats.org/officeDocument/2006/relationships/slideLayout" Id="rId1"/><Relationship Target="../media/image53.gif" Type="http://schemas.openxmlformats.org/officeDocument/2006/relationships/image" Id="rId3"/></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8.xml" Type="http://schemas.openxmlformats.org/officeDocument/2006/relationships/slideLayout" Id="rId1"/><Relationship Target="../media/image59.gif" Type="http://schemas.openxmlformats.org/officeDocument/2006/relationships/image" Id="rId4"/><Relationship Target="../media/image56.jpg" Type="http://schemas.openxmlformats.org/officeDocument/2006/relationships/image" Id="rId3"/></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8.xml" Type="http://schemas.openxmlformats.org/officeDocument/2006/relationships/slideLayout" Id="rId1"/><Relationship Target="../media/image70.jpg" Type="http://schemas.openxmlformats.org/officeDocument/2006/relationships/image" Id="rId4"/><Relationship Target="../media/image57.jpg" Type="http://schemas.openxmlformats.org/officeDocument/2006/relationships/image" Id="rId3"/></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8.xml" Type="http://schemas.openxmlformats.org/officeDocument/2006/relationships/slideLayout" Id="rId1"/><Relationship Target="../media/image64.jpg" Type="http://schemas.openxmlformats.org/officeDocument/2006/relationships/image" Id="rId3"/></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7.xml" Type="http://schemas.openxmlformats.org/officeDocument/2006/relationships/slideLayout" Id="rId1"/><Relationship Target="../media/image62.jpg" Type="http://schemas.openxmlformats.org/officeDocument/2006/relationships/image" Id="rId3"/></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12.xml" Type="http://schemas.openxmlformats.org/officeDocument/2006/relationships/slideLayout" Id="rId1"/><Relationship Target="mailto:asscac@apo-x.org" Type="http://schemas.openxmlformats.org/officeDocument/2006/relationships/hyperlink" TargetMode="External" Id="rId4"/><Relationship Target="../media/image63.jpg" Type="http://schemas.openxmlformats.org/officeDocument/2006/relationships/image" Id="rId3"/></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12.xml" Type="http://schemas.openxmlformats.org/officeDocument/2006/relationships/slideLayout" Id="rId1"/><Relationship Target="../media/image61.jpg" Type="http://schemas.openxmlformats.org/officeDocument/2006/relationships/image" Id="rId3"/></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24.xml" Type="http://schemas.openxmlformats.org/officeDocument/2006/relationships/slideLayout" Id="rId1"/><Relationship Target="../media/image65.gif" Type="http://schemas.openxmlformats.org/officeDocument/2006/relationships/image" Id="rId3"/></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24.xml" Type="http://schemas.openxmlformats.org/officeDocument/2006/relationships/slideLayout" Id="rId1"/><Relationship Target="../media/image75.jpg" Type="http://schemas.openxmlformats.org/officeDocument/2006/relationships/image" Id="rId4"/><Relationship Target="../media/image73.jpg" Type="http://schemas.openxmlformats.org/officeDocument/2006/relationships/image" Id="rId3"/></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23.xml" Type="http://schemas.openxmlformats.org/officeDocument/2006/relationships/slideLayout" Id="rId1"/><Relationship Target="../media/image67.jpg" Type="http://schemas.openxmlformats.org/officeDocument/2006/relationships/image" Id="rId4"/><Relationship Target="../media/image68.jp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8.xml" Type="http://schemas.openxmlformats.org/officeDocument/2006/relationships/slideLayout" Id="rId1"/><Relationship Target="../media/image12.png" Type="http://schemas.openxmlformats.org/officeDocument/2006/relationships/image" Id="rId3"/></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24.xml" Type="http://schemas.openxmlformats.org/officeDocument/2006/relationships/slideLayout" Id="rId1"/><Relationship Target="../media/image69.png" Type="http://schemas.openxmlformats.org/officeDocument/2006/relationships/image" Id="rId4"/><Relationship Target="../media/image74.jpg" Type="http://schemas.openxmlformats.org/officeDocument/2006/relationships/image" Id="rId3"/><Relationship Target="../media/image72.gif" Type="http://schemas.openxmlformats.org/officeDocument/2006/relationships/image" Id="rId5"/></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24.xml" Type="http://schemas.openxmlformats.org/officeDocument/2006/relationships/slideLayout" Id="rId1"/><Relationship Target="../media/image65.gif" Type="http://schemas.openxmlformats.org/officeDocument/2006/relationships/image" Id="rId3"/></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20.xml" Type="http://schemas.openxmlformats.org/officeDocument/2006/relationships/slideLayout" Id="rId1"/></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20.xml" Type="http://schemas.openxmlformats.org/officeDocument/2006/relationships/slideLayout" Id="rId1"/><Relationship Target="../media/image71.gif" Type="http://schemas.openxmlformats.org/officeDocument/2006/relationships/image" Id="rId3"/></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8.xml" Type="http://schemas.openxmlformats.org/officeDocument/2006/relationships/slideLayout" Id="rId1"/></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8.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8.xml" Type="http://schemas.openxmlformats.org/officeDocument/2006/relationships/slideLayout" Id="rId1"/></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8.xml" Type="http://schemas.openxmlformats.org/officeDocument/2006/relationships/slideLayout" Id="rId1"/><Relationship Target="../media/image15.pn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73763"/>
        </a:solidFill>
      </p:bgPr>
    </p:bg>
    <p:spTree>
      <p:nvGrpSpPr>
        <p:cNvPr id="118" name="Shape 118"/>
        <p:cNvGrpSpPr/>
        <p:nvPr/>
      </p:nvGrpSpPr>
      <p:grpSpPr>
        <a:xfrm>
          <a:off y="0" x="0"/>
          <a:ext cy="0" cx="0"/>
          <a:chOff y="0" x="0"/>
          <a:chExt cy="0" cx="0"/>
        </a:xfrm>
      </p:grpSpPr>
      <p:sp>
        <p:nvSpPr>
          <p:cNvPr id="119" name="Shape 11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Alpha Phi Omega</a:t>
            </a:r>
          </a:p>
        </p:txBody>
      </p:sp>
      <p:sp>
        <p:nvSpPr>
          <p:cNvPr id="120" name="Shape 12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Chi Chapter at UCLA</a:t>
            </a:r>
          </a:p>
          <a:p>
            <a:pPr rtl="0" lvl="0">
              <a:spcBef>
                <a:spcPts val="0"/>
              </a:spcBef>
              <a:buNone/>
            </a:pPr>
            <a:r>
              <a:rPr lang="en" i="0">
                <a:latin typeface="Ubuntu"/>
                <a:ea typeface="Ubuntu"/>
                <a:cs typeface="Ubuntu"/>
                <a:sym typeface="Ubuntu"/>
              </a:rPr>
              <a:t>Alpha Mu / Kay Krenek Term, Meeting 4 </a:t>
            </a:r>
          </a:p>
          <a:p>
            <a:pPr rtl="0" lvl="0">
              <a:spcBef>
                <a:spcPts val="0"/>
              </a:spcBef>
              <a:buNone/>
            </a:pPr>
            <a:r>
              <a:rPr lang="en" i="0">
                <a:latin typeface="Ubuntu"/>
                <a:ea typeface="Ubuntu"/>
                <a:cs typeface="Ubuntu"/>
                <a:sym typeface="Ubuntu"/>
              </a:rPr>
              <a:t>November 5, 2014</a:t>
            </a:r>
          </a:p>
          <a:p>
            <a:pPr rtl="0" lvl="0">
              <a:spcBef>
                <a:spcPts val="0"/>
              </a:spcBef>
              <a:buNone/>
            </a:pPr>
            <a:r>
              <a:t/>
            </a:r>
            <a:endParaRPr i="0"/>
          </a:p>
          <a:p>
            <a:pPr rtl="0" lvl="0">
              <a:spcBef>
                <a:spcPts val="0"/>
              </a:spcBef>
              <a:buNone/>
            </a:pPr>
            <a:r>
              <a:rPr lang="en">
                <a:latin typeface="Ubuntu"/>
                <a:ea typeface="Ubuntu"/>
                <a:cs typeface="Ubuntu"/>
                <a:sym typeface="Ubuntu"/>
              </a:rPr>
              <a:t>www.apo-x.org</a:t>
            </a:r>
          </a:p>
        </p:txBody>
      </p:sp>
      <p:pic>
        <p:nvPicPr>
          <p:cNvPr id="121" name="Shape 121"/>
          <p:cNvPicPr preferRelativeResize="0"/>
          <p:nvPr/>
        </p:nvPicPr>
        <p:blipFill>
          <a:blip r:embed="rId3">
            <a:alphaModFix/>
          </a:blip>
          <a:stretch>
            <a:fillRect/>
          </a:stretch>
        </p:blipFill>
        <p:spPr>
          <a:xfrm>
            <a:off y="236934" x="3746887"/>
            <a:ext cy="2193131" cx="1650206"/>
          </a:xfrm>
          <a:prstGeom prst="rect">
            <a:avLst/>
          </a:prstGeom>
          <a:noFill/>
          <a:ln>
            <a:noFill/>
          </a:ln>
        </p:spPr>
      </p:pic>
      <p:pic>
        <p:nvPicPr>
          <p:cNvPr id="122" name="Shape 122"/>
          <p:cNvPicPr preferRelativeResize="0"/>
          <p:nvPr/>
        </p:nvPicPr>
        <p:blipFill>
          <a:blip r:embed="rId4">
            <a:alphaModFix/>
          </a:blip>
          <a:stretch>
            <a:fillRect/>
          </a:stretch>
        </p:blipFill>
        <p:spPr>
          <a:xfrm>
            <a:off y="4121835" x="7217164"/>
            <a:ext cy="900259" cx="125938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y="0" x="0"/>
          <a:ext cy="0" cx="0"/>
          <a:chOff y="0" x="0"/>
          <a:chExt cy="0" cx="0"/>
        </a:xfrm>
      </p:grpSpPr>
      <p:sp>
        <p:nvSpPr>
          <p:cNvPr id="182" name="Shape 182"/>
          <p:cNvSpPr txBox="1"/>
          <p:nvPr>
            <p:ph idx="1" type="body"/>
          </p:nvPr>
        </p:nvSpPr>
        <p:spPr>
          <a:xfrm>
            <a:off y="1200150" x="457200"/>
            <a:ext cy="3725699" cx="5080200"/>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sz="2400" lang="en"/>
              <a:t>Thank you for picking up your trash last meeting</a:t>
            </a:r>
          </a:p>
          <a:p>
            <a:pPr rtl="0" lvl="0" indent="-381000" marL="457200">
              <a:spcBef>
                <a:spcPts val="0"/>
              </a:spcBef>
              <a:buClr>
                <a:schemeClr val="dk1"/>
              </a:buClr>
              <a:buSzPct val="100000"/>
              <a:buFont typeface="Arial"/>
              <a:buChar char="●"/>
            </a:pPr>
            <a:r>
              <a:rPr sz="2400" lang="en"/>
              <a:t>Let’s keep it up!</a:t>
            </a:r>
          </a:p>
          <a:p>
            <a:pPr rtl="0" lvl="0" indent="-381000" marL="457200">
              <a:spcBef>
                <a:spcPts val="0"/>
              </a:spcBef>
              <a:buClr>
                <a:schemeClr val="dk1"/>
              </a:buClr>
              <a:buSzPct val="100000"/>
              <a:buFont typeface="Arial"/>
              <a:buChar char="●"/>
            </a:pPr>
            <a:r>
              <a:rPr u="sng" b="1" sz="2400" lang="en"/>
              <a:t>A CLEAN ENVIRONMENT IS A HAPPY ENVIRONMENT</a:t>
            </a:r>
          </a:p>
        </p:txBody>
      </p:sp>
      <p:sp>
        <p:nvSpPr>
          <p:cNvPr id="183" name="Shape 18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TRASH</a:t>
            </a:r>
          </a:p>
        </p:txBody>
      </p:sp>
      <p:pic>
        <p:nvPicPr>
          <p:cNvPr id="184" name="Shape 184"/>
          <p:cNvPicPr preferRelativeResize="0"/>
          <p:nvPr/>
        </p:nvPicPr>
        <p:blipFill>
          <a:blip r:embed="rId3">
            <a:alphaModFix/>
          </a:blip>
          <a:stretch>
            <a:fillRect/>
          </a:stretch>
        </p:blipFill>
        <p:spPr>
          <a:xfrm>
            <a:off y="1298599" x="5973201"/>
            <a:ext cy="3725700" cx="2404048"/>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y="0" x="0"/>
          <a:ext cy="0" cx="0"/>
          <a:chOff y="0" x="0"/>
          <a:chExt cy="0" cx="0"/>
        </a:xfrm>
      </p:grpSpPr>
      <p:sp>
        <p:nvSpPr>
          <p:cNvPr id="189" name="Shape 189"/>
          <p:cNvSpPr txBox="1"/>
          <p:nvPr>
            <p:ph idx="1" type="body"/>
          </p:nvPr>
        </p:nvSpPr>
        <p:spPr>
          <a:xfrm>
            <a:off y="1200150" x="457200"/>
            <a:ext cy="3725699" cx="5080200"/>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sz="2400" lang="en"/>
              <a:t>As a reminder from campout:</a:t>
            </a:r>
          </a:p>
          <a:p>
            <a:pPr rtl="0" lvl="1" indent="-381000" marL="914400">
              <a:spcBef>
                <a:spcPts val="0"/>
              </a:spcBef>
              <a:buClr>
                <a:schemeClr val="dk1"/>
              </a:buClr>
              <a:buSzPct val="80000"/>
              <a:buFont typeface="Courier New"/>
              <a:buChar char="o"/>
            </a:pPr>
            <a:r>
              <a:rPr lang="en"/>
              <a:t>Make sure to </a:t>
            </a:r>
            <a:r>
              <a:rPr u="sng" b="1" lang="en"/>
              <a:t>NOT</a:t>
            </a:r>
            <a:r>
              <a:rPr lang="en"/>
              <a:t> drive back from campout without your full car</a:t>
            </a:r>
          </a:p>
          <a:p>
            <a:pPr rtl="0" lvl="1" indent="-381000" marL="914400">
              <a:spcBef>
                <a:spcPts val="0"/>
              </a:spcBef>
              <a:buClr>
                <a:schemeClr val="dk1"/>
              </a:buClr>
              <a:buSzPct val="80000"/>
              <a:buFont typeface="Courier New"/>
              <a:buChar char="o"/>
            </a:pPr>
            <a:r>
              <a:rPr lang="en"/>
              <a:t>Also, please </a:t>
            </a:r>
            <a:r>
              <a:rPr u="sng" b="1" lang="en"/>
              <a:t>pick up your trash.</a:t>
            </a:r>
            <a:r>
              <a:rPr lang="en"/>
              <a:t> Pledges, PAC, and PPs should not be the only ones picking up trash in the rain</a:t>
            </a:r>
          </a:p>
        </p:txBody>
      </p:sp>
      <p:sp>
        <p:nvSpPr>
          <p:cNvPr id="190" name="Shape 19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Campout Announcements</a:t>
            </a:r>
          </a:p>
        </p:txBody>
      </p:sp>
      <p:pic>
        <p:nvPicPr>
          <p:cNvPr id="191" name="Shape 191"/>
          <p:cNvPicPr preferRelativeResize="0"/>
          <p:nvPr/>
        </p:nvPicPr>
        <p:blipFill>
          <a:blip r:embed="rId3">
            <a:alphaModFix/>
          </a:blip>
          <a:stretch>
            <a:fillRect/>
          </a:stretch>
        </p:blipFill>
        <p:spPr>
          <a:xfrm>
            <a:off y="1706037" x="5374700"/>
            <a:ext cy="2713924" cx="3602549"/>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y="0" x="0"/>
          <a:ext cy="0" cx="0"/>
          <a:chOff y="0" x="0"/>
          <a:chExt cy="0" cx="0"/>
        </a:xfrm>
      </p:grpSpPr>
      <p:sp>
        <p:nvSpPr>
          <p:cNvPr id="196" name="Shape 196"/>
          <p:cNvSpPr txBox="1"/>
          <p:nvPr>
            <p:ph idx="1" type="body"/>
          </p:nvPr>
        </p:nvSpPr>
        <p:spPr>
          <a:xfrm>
            <a:off y="1200150" x="457200"/>
            <a:ext cy="3725699" cx="7961400"/>
          </a:xfrm>
          <a:prstGeom prst="rect">
            <a:avLst/>
          </a:prstGeom>
        </p:spPr>
        <p:txBody>
          <a:bodyPr bIns="91425" rIns="91425" lIns="91425" tIns="91425" anchor="t" anchorCtr="0">
            <a:noAutofit/>
          </a:bodyPr>
          <a:lstStyle/>
          <a:p>
            <a:pPr algn="l" rtl="0" lvl="0" marR="0" indent="-381000" marL="457200">
              <a:lnSpc>
                <a:spcPct val="100000"/>
              </a:lnSpc>
              <a:spcBef>
                <a:spcPts val="600"/>
              </a:spcBef>
              <a:spcAft>
                <a:spcPts val="0"/>
              </a:spcAft>
              <a:buClr>
                <a:schemeClr val="dk1"/>
              </a:buClr>
              <a:buSzPct val="100000"/>
              <a:buFont typeface="Arial"/>
              <a:buChar char="●"/>
            </a:pPr>
            <a:r>
              <a:rPr sz="2400" lang="en"/>
              <a:t>Good luck with midterms!</a:t>
            </a:r>
          </a:p>
          <a:p>
            <a:pPr algn="l" rtl="0" lvl="0" marR="0" indent="-381000" marL="457200">
              <a:lnSpc>
                <a:spcPct val="100000"/>
              </a:lnSpc>
              <a:spcBef>
                <a:spcPts val="600"/>
              </a:spcBef>
              <a:spcAft>
                <a:spcPts val="0"/>
              </a:spcAft>
              <a:buClr>
                <a:schemeClr val="dk1"/>
              </a:buClr>
              <a:buSzPct val="100000"/>
              <a:buFont typeface="Arial"/>
              <a:buChar char="●"/>
            </a:pPr>
            <a:r>
              <a:rPr sz="2400" lang="en"/>
              <a:t>Have fun at revelations too!</a:t>
            </a:r>
          </a:p>
        </p:txBody>
      </p:sp>
      <p:sp>
        <p:nvSpPr>
          <p:cNvPr id="197" name="Shape 19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HAVE A SWAG WEEK, PLS.</a:t>
            </a:r>
          </a:p>
        </p:txBody>
      </p:sp>
      <p:pic>
        <p:nvPicPr>
          <p:cNvPr id="198" name="Shape 198"/>
          <p:cNvPicPr preferRelativeResize="0"/>
          <p:nvPr/>
        </p:nvPicPr>
        <p:blipFill>
          <a:blip r:embed="rId3">
            <a:alphaModFix/>
          </a:blip>
          <a:stretch>
            <a:fillRect/>
          </a:stretch>
        </p:blipFill>
        <p:spPr>
          <a:xfrm>
            <a:off y="1278950" x="5117600"/>
            <a:ext cy="3777849" cx="2833374"/>
          </a:xfrm>
          <a:prstGeom prst="rect">
            <a:avLst/>
          </a:prstGeom>
          <a:noFill/>
          <a:ln>
            <a:noFill/>
          </a:ln>
        </p:spPr>
      </p:pic>
      <p:pic>
        <p:nvPicPr>
          <p:cNvPr id="199" name="Shape 199"/>
          <p:cNvPicPr preferRelativeResize="0"/>
          <p:nvPr/>
        </p:nvPicPr>
        <p:blipFill>
          <a:blip r:embed="rId4">
            <a:alphaModFix/>
          </a:blip>
          <a:stretch>
            <a:fillRect/>
          </a:stretch>
        </p:blipFill>
        <p:spPr>
          <a:xfrm>
            <a:off y="2295700" x="326400"/>
            <a:ext cy="2761099" cx="462745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203" name="Shape 203"/>
        <p:cNvGrpSpPr/>
        <p:nvPr/>
      </p:nvGrpSpPr>
      <p:grpSpPr>
        <a:xfrm>
          <a:off y="0" x="0"/>
          <a:ext cy="0" cx="0"/>
          <a:chOff y="0" x="0"/>
          <a:chExt cy="0" cx="0"/>
        </a:xfrm>
      </p:grpSpPr>
      <p:sp>
        <p:nvSpPr>
          <p:cNvPr id="204" name="Shape 204"/>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Pacifico"/>
                <a:ea typeface="Pacifico"/>
                <a:cs typeface="Pacifico"/>
                <a:sym typeface="Pacifico"/>
              </a:rPr>
              <a:t>Administrative  VPs</a:t>
            </a:r>
          </a:p>
        </p:txBody>
      </p:sp>
      <p:sp>
        <p:nvSpPr>
          <p:cNvPr id="205" name="Shape 205"/>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Kevin Quizon &amp; Nicola Yip</a:t>
            </a:r>
          </a:p>
          <a:p>
            <a:pPr rtl="0" lvl="0">
              <a:spcBef>
                <a:spcPts val="0"/>
              </a:spcBef>
              <a:buNone/>
            </a:pPr>
            <a:r>
              <a:rPr lang="en">
                <a:latin typeface="Ubuntu"/>
                <a:ea typeface="Ubuntu"/>
                <a:cs typeface="Ubuntu"/>
                <a:sym typeface="Ubuntu"/>
              </a:rPr>
              <a:t>admin@apo-x.org</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209" name="Shape 209"/>
        <p:cNvGrpSpPr/>
        <p:nvPr/>
      </p:nvGrpSpPr>
      <p:grpSpPr>
        <a:xfrm>
          <a:off y="0" x="0"/>
          <a:ext cy="0" cx="0"/>
          <a:chOff y="0" x="0"/>
          <a:chExt cy="0" cx="0"/>
        </a:xfrm>
      </p:grpSpPr>
      <p:sp>
        <p:nvSpPr>
          <p:cNvPr id="210" name="Shape 210"/>
          <p:cNvSpPr txBox="1"/>
          <p:nvPr/>
        </p:nvSpPr>
        <p:spPr>
          <a:xfrm>
            <a:off y="1046725" x="640350"/>
            <a:ext cy="3460799" cx="7863299"/>
          </a:xfrm>
          <a:prstGeom prst="rect">
            <a:avLst/>
          </a:prstGeom>
          <a:noFill/>
          <a:ln>
            <a:noFill/>
          </a:ln>
        </p:spPr>
        <p:txBody>
          <a:bodyPr bIns="91425" rIns="91425" lIns="91425" tIns="91425" anchor="t" anchorCtr="0">
            <a:noAutofit/>
          </a:bodyPr>
          <a:lstStyle/>
          <a:p>
            <a:pPr algn="ctr" rtl="0" lvl="0">
              <a:spcBef>
                <a:spcPts val="0"/>
              </a:spcBef>
              <a:buNone/>
            </a:pPr>
            <a:r>
              <a:rPr sz="6000" lang="en">
                <a:solidFill>
                  <a:srgbClr val="FFFFFF"/>
                </a:solidFill>
                <a:latin typeface="Righteous"/>
                <a:ea typeface="Righteous"/>
                <a:cs typeface="Righteous"/>
                <a:sym typeface="Righteous"/>
              </a:rPr>
              <a:t>Things you might not have known about the website....</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214" name="Shape 214"/>
        <p:cNvGrpSpPr/>
        <p:nvPr/>
      </p:nvGrpSpPr>
      <p:grpSpPr>
        <a:xfrm>
          <a:off y="0" x="0"/>
          <a:ext cy="0" cx="0"/>
          <a:chOff y="0" x="0"/>
          <a:chExt cy="0" cx="0"/>
        </a:xfrm>
      </p:grpSpPr>
      <p:sp>
        <p:nvSpPr>
          <p:cNvPr id="215" name="Shape 21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latin typeface="Pacifico"/>
              <a:ea typeface="Pacifico"/>
              <a:cs typeface="Pacifico"/>
              <a:sym typeface="Pacifico"/>
            </a:endParaRPr>
          </a:p>
        </p:txBody>
      </p:sp>
      <p:sp>
        <p:nvSpPr>
          <p:cNvPr id="216" name="Shape 216"/>
          <p:cNvSpPr txBox="1"/>
          <p:nvPr/>
        </p:nvSpPr>
        <p:spPr>
          <a:xfrm>
            <a:off y="1463150" x="457125"/>
            <a:ext cy="3460799" cx="7863299"/>
          </a:xfrm>
          <a:prstGeom prst="rect">
            <a:avLst/>
          </a:prstGeom>
          <a:noFill/>
          <a:ln>
            <a:noFill/>
          </a:ln>
        </p:spPr>
        <p:txBody>
          <a:bodyPr bIns="91425" rIns="91425" lIns="91425" tIns="91425" anchor="t" anchorCtr="0">
            <a:noAutofit/>
          </a:bodyPr>
          <a:lstStyle/>
          <a:p>
            <a:pPr algn="ctr" rtl="0" lvl="0">
              <a:spcBef>
                <a:spcPts val="0"/>
              </a:spcBef>
              <a:buNone/>
            </a:pPr>
            <a:r>
              <a:t/>
            </a:r>
            <a:endParaRPr sz="3000">
              <a:latin typeface="Georgia"/>
              <a:ea typeface="Georgia"/>
              <a:cs typeface="Georgia"/>
              <a:sym typeface="Georgia"/>
            </a:endParaRPr>
          </a:p>
        </p:txBody>
      </p:sp>
      <p:pic>
        <p:nvPicPr>
          <p:cNvPr id="217" name="Shape 217"/>
          <p:cNvPicPr preferRelativeResize="0"/>
          <p:nvPr/>
        </p:nvPicPr>
        <p:blipFill>
          <a:blip r:embed="rId3">
            <a:alphaModFix/>
          </a:blip>
          <a:stretch>
            <a:fillRect/>
          </a:stretch>
        </p:blipFill>
        <p:spPr>
          <a:xfrm>
            <a:off y="0" x="0"/>
            <a:ext cy="5066950" cx="910952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221" name="Shape 221"/>
        <p:cNvGrpSpPr/>
        <p:nvPr/>
      </p:nvGrpSpPr>
      <p:grpSpPr>
        <a:xfrm>
          <a:off y="0" x="0"/>
          <a:ext cy="0" cx="0"/>
          <a:chOff y="0" x="0"/>
          <a:chExt cy="0" cx="0"/>
        </a:xfrm>
      </p:grpSpPr>
      <p:sp>
        <p:nvSpPr>
          <p:cNvPr id="222" name="Shape 22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latin typeface="Pacifico"/>
              <a:ea typeface="Pacifico"/>
              <a:cs typeface="Pacifico"/>
              <a:sym typeface="Pacifico"/>
            </a:endParaRPr>
          </a:p>
        </p:txBody>
      </p:sp>
      <p:sp>
        <p:nvSpPr>
          <p:cNvPr id="223" name="Shape 223"/>
          <p:cNvSpPr txBox="1"/>
          <p:nvPr/>
        </p:nvSpPr>
        <p:spPr>
          <a:xfrm>
            <a:off y="1463150" x="457125"/>
            <a:ext cy="3460799" cx="7863299"/>
          </a:xfrm>
          <a:prstGeom prst="rect">
            <a:avLst/>
          </a:prstGeom>
          <a:noFill/>
          <a:ln>
            <a:noFill/>
          </a:ln>
        </p:spPr>
        <p:txBody>
          <a:bodyPr bIns="91425" rIns="91425" lIns="91425" tIns="91425" anchor="t" anchorCtr="0">
            <a:noAutofit/>
          </a:bodyPr>
          <a:lstStyle/>
          <a:p>
            <a:pPr algn="ctr" rtl="0" lvl="0">
              <a:spcBef>
                <a:spcPts val="0"/>
              </a:spcBef>
              <a:buNone/>
            </a:pPr>
            <a:r>
              <a:t/>
            </a:r>
            <a:endParaRPr sz="3000">
              <a:latin typeface="Georgia"/>
              <a:ea typeface="Georgia"/>
              <a:cs typeface="Georgia"/>
              <a:sym typeface="Georgia"/>
            </a:endParaRPr>
          </a:p>
        </p:txBody>
      </p:sp>
      <p:pic>
        <p:nvPicPr>
          <p:cNvPr id="224" name="Shape 224"/>
          <p:cNvPicPr preferRelativeResize="0"/>
          <p:nvPr/>
        </p:nvPicPr>
        <p:blipFill>
          <a:blip r:embed="rId3">
            <a:alphaModFix/>
          </a:blip>
          <a:stretch>
            <a:fillRect/>
          </a:stretch>
        </p:blipFill>
        <p:spPr>
          <a:xfrm>
            <a:off y="0" x="0"/>
            <a:ext cy="5143500" cx="9143998"/>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228" name="Shape 228"/>
        <p:cNvGrpSpPr/>
        <p:nvPr/>
      </p:nvGrpSpPr>
      <p:grpSpPr>
        <a:xfrm>
          <a:off y="0" x="0"/>
          <a:ext cy="0" cx="0"/>
          <a:chOff y="0" x="0"/>
          <a:chExt cy="0" cx="0"/>
        </a:xfrm>
      </p:grpSpPr>
      <p:sp>
        <p:nvSpPr>
          <p:cNvPr id="229" name="Shape 22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latin typeface="Pacifico"/>
              <a:ea typeface="Pacifico"/>
              <a:cs typeface="Pacifico"/>
              <a:sym typeface="Pacifico"/>
            </a:endParaRPr>
          </a:p>
        </p:txBody>
      </p:sp>
      <p:sp>
        <p:nvSpPr>
          <p:cNvPr id="230" name="Shape 230"/>
          <p:cNvSpPr txBox="1"/>
          <p:nvPr/>
        </p:nvSpPr>
        <p:spPr>
          <a:xfrm>
            <a:off y="1463150" x="457125"/>
            <a:ext cy="3460799" cx="7863299"/>
          </a:xfrm>
          <a:prstGeom prst="rect">
            <a:avLst/>
          </a:prstGeom>
          <a:noFill/>
          <a:ln>
            <a:noFill/>
          </a:ln>
        </p:spPr>
        <p:txBody>
          <a:bodyPr bIns="91425" rIns="91425" lIns="91425" tIns="91425" anchor="t" anchorCtr="0">
            <a:noAutofit/>
          </a:bodyPr>
          <a:lstStyle/>
          <a:p>
            <a:pPr algn="ctr" rtl="0" lvl="0">
              <a:spcBef>
                <a:spcPts val="0"/>
              </a:spcBef>
              <a:buNone/>
            </a:pPr>
            <a:r>
              <a:t/>
            </a:r>
            <a:endParaRPr sz="3000">
              <a:latin typeface="Georgia"/>
              <a:ea typeface="Georgia"/>
              <a:cs typeface="Georgia"/>
              <a:sym typeface="Georgia"/>
            </a:endParaRPr>
          </a:p>
        </p:txBody>
      </p:sp>
      <p:pic>
        <p:nvPicPr>
          <p:cNvPr id="231" name="Shape 231"/>
          <p:cNvPicPr preferRelativeResize="0"/>
          <p:nvPr/>
        </p:nvPicPr>
        <p:blipFill>
          <a:blip r:embed="rId3">
            <a:alphaModFix/>
          </a:blip>
          <a:stretch>
            <a:fillRect/>
          </a:stretch>
        </p:blipFill>
        <p:spPr>
          <a:xfrm>
            <a:off y="0" x="0"/>
            <a:ext cy="5130184" cx="914399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235" name="Shape 235"/>
        <p:cNvGrpSpPr/>
        <p:nvPr/>
      </p:nvGrpSpPr>
      <p:grpSpPr>
        <a:xfrm>
          <a:off y="0" x="0"/>
          <a:ext cy="0" cx="0"/>
          <a:chOff y="0" x="0"/>
          <a:chExt cy="0" cx="0"/>
        </a:xfrm>
      </p:grpSpPr>
      <p:sp>
        <p:nvSpPr>
          <p:cNvPr id="236" name="Shape 23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latin typeface="Pacifico"/>
              <a:ea typeface="Pacifico"/>
              <a:cs typeface="Pacifico"/>
              <a:sym typeface="Pacifico"/>
            </a:endParaRPr>
          </a:p>
        </p:txBody>
      </p:sp>
      <p:sp>
        <p:nvSpPr>
          <p:cNvPr id="237" name="Shape 237"/>
          <p:cNvSpPr txBox="1"/>
          <p:nvPr/>
        </p:nvSpPr>
        <p:spPr>
          <a:xfrm>
            <a:off y="1463150" x="457125"/>
            <a:ext cy="3460799" cx="7863299"/>
          </a:xfrm>
          <a:prstGeom prst="rect">
            <a:avLst/>
          </a:prstGeom>
          <a:noFill/>
          <a:ln>
            <a:noFill/>
          </a:ln>
        </p:spPr>
        <p:txBody>
          <a:bodyPr bIns="91425" rIns="91425" lIns="91425" tIns="91425" anchor="t" anchorCtr="0">
            <a:noAutofit/>
          </a:bodyPr>
          <a:lstStyle/>
          <a:p>
            <a:pPr algn="ctr" rtl="0" lvl="0">
              <a:spcBef>
                <a:spcPts val="0"/>
              </a:spcBef>
              <a:buNone/>
            </a:pPr>
            <a:r>
              <a:t/>
            </a:r>
            <a:endParaRPr sz="3000">
              <a:latin typeface="Georgia"/>
              <a:ea typeface="Georgia"/>
              <a:cs typeface="Georgia"/>
              <a:sym typeface="Georgia"/>
            </a:endParaRPr>
          </a:p>
        </p:txBody>
      </p:sp>
      <p:pic>
        <p:nvPicPr>
          <p:cNvPr id="238" name="Shape 238"/>
          <p:cNvPicPr preferRelativeResize="0"/>
          <p:nvPr/>
        </p:nvPicPr>
        <p:blipFill>
          <a:blip r:embed="rId3">
            <a:alphaModFix/>
          </a:blip>
          <a:stretch>
            <a:fillRect/>
          </a:stretch>
        </p:blipFill>
        <p:spPr>
          <a:xfrm>
            <a:off y="0" x="0"/>
            <a:ext cy="5143500" cx="9143999"/>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242" name="Shape 242"/>
        <p:cNvGrpSpPr/>
        <p:nvPr/>
      </p:nvGrpSpPr>
      <p:grpSpPr>
        <a:xfrm>
          <a:off y="0" x="0"/>
          <a:ext cy="0" cx="0"/>
          <a:chOff y="0" x="0"/>
          <a:chExt cy="0" cx="0"/>
        </a:xfrm>
      </p:grpSpPr>
      <p:sp>
        <p:nvSpPr>
          <p:cNvPr id="243" name="Shape 24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ALumni Mentorship Apps!</a:t>
            </a:r>
          </a:p>
        </p:txBody>
      </p:sp>
      <p:sp>
        <p:nvSpPr>
          <p:cNvPr id="244" name="Shape 244"/>
          <p:cNvSpPr txBox="1"/>
          <p:nvPr/>
        </p:nvSpPr>
        <p:spPr>
          <a:xfrm>
            <a:off y="1463150" x="457125"/>
            <a:ext cy="3460799" cx="7863299"/>
          </a:xfrm>
          <a:prstGeom prst="rect">
            <a:avLst/>
          </a:prstGeom>
          <a:noFill/>
          <a:ln>
            <a:noFill/>
          </a:ln>
        </p:spPr>
        <p:txBody>
          <a:bodyPr bIns="91425" rIns="91425" lIns="91425" tIns="91425" anchor="t" anchorCtr="0">
            <a:noAutofit/>
          </a:bodyPr>
          <a:lstStyle/>
          <a:p>
            <a:pPr algn="ctr" rtl="0" lvl="0">
              <a:spcBef>
                <a:spcPts val="0"/>
              </a:spcBef>
              <a:buNone/>
            </a:pPr>
            <a:r>
              <a:rPr sz="3000" lang="en">
                <a:latin typeface="Georgia"/>
                <a:ea typeface="Georgia"/>
                <a:cs typeface="Georgia"/>
                <a:sym typeface="Georgia"/>
              </a:rPr>
              <a:t>Applications are now available! Check your emails! </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73763"/>
        </a:solidFill>
      </p:bgPr>
    </p:bg>
    <p:spTree>
      <p:nvGrpSpPr>
        <p:cNvPr id="126" name="Shape 126"/>
        <p:cNvGrpSpPr/>
        <p:nvPr/>
      </p:nvGrpSpPr>
      <p:grpSpPr>
        <a:xfrm>
          <a:off y="0" x="0"/>
          <a:ext cy="0" cx="0"/>
          <a:chOff y="0" x="0"/>
          <a:chExt cy="0" cx="0"/>
        </a:xfrm>
      </p:grpSpPr>
      <p:sp>
        <p:nvSpPr>
          <p:cNvPr id="127" name="Shape 12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Ubuntu"/>
                <a:ea typeface="Ubuntu"/>
                <a:cs typeface="Ubuntu"/>
                <a:sym typeface="Ubuntu"/>
              </a:rPr>
              <a:t>Agenda</a:t>
            </a:r>
          </a:p>
        </p:txBody>
      </p:sp>
      <p:sp>
        <p:nvSpPr>
          <p:cNvPr id="128" name="Shape 12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1. Officer Updates and Announcements</a:t>
            </a:r>
          </a:p>
          <a:p>
            <a:pPr rtl="0">
              <a:spcBef>
                <a:spcPts val="0"/>
              </a:spcBef>
              <a:buNone/>
            </a:pPr>
            <a:r>
              <a:rPr lang="en">
                <a:latin typeface="Ubuntu"/>
                <a:ea typeface="Ubuntu"/>
                <a:cs typeface="Ubuntu"/>
                <a:sym typeface="Ubuntu"/>
              </a:rPr>
              <a:t>2. Chapter Business</a:t>
            </a:r>
          </a:p>
          <a:p>
            <a:pPr rtl="0">
              <a:spcBef>
                <a:spcPts val="0"/>
              </a:spcBef>
              <a:buNone/>
            </a:pPr>
            <a:r>
              <a:rPr lang="en">
                <a:latin typeface="Ubuntu"/>
                <a:ea typeface="Ubuntu"/>
                <a:cs typeface="Ubuntu"/>
                <a:sym typeface="Ubuntu"/>
              </a:rPr>
              <a:t>3. Advisor Special Election</a:t>
            </a:r>
          </a:p>
          <a:p>
            <a:pPr rtl="0" lvl="0">
              <a:spcBef>
                <a:spcPts val="0"/>
              </a:spcBef>
              <a:buNone/>
            </a:pPr>
            <a:r>
              <a:rPr lang="en">
                <a:latin typeface="Ubuntu"/>
                <a:ea typeface="Ubuntu"/>
                <a:cs typeface="Ubuntu"/>
                <a:sym typeface="Ubuntu"/>
              </a:rPr>
              <a:t>4. SAA Special Election Nomination</a:t>
            </a:r>
          </a:p>
          <a:p>
            <a:pPr rtl="0" lvl="0">
              <a:spcBef>
                <a:spcPts val="0"/>
              </a:spcBef>
              <a:buNone/>
            </a:pPr>
            <a:r>
              <a:rPr lang="en">
                <a:latin typeface="Ubuntu"/>
                <a:ea typeface="Ubuntu"/>
                <a:cs typeface="Ubuntu"/>
                <a:sym typeface="Ubuntu"/>
              </a:rPr>
              <a:t>4. Last Announcements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8" name="Shape 248"/>
        <p:cNvGrpSpPr/>
        <p:nvPr/>
      </p:nvGrpSpPr>
      <p:grpSpPr>
        <a:xfrm>
          <a:off y="0" x="0"/>
          <a:ext cy="0" cx="0"/>
          <a:chOff y="0" x="0"/>
          <a:chExt cy="0" cx="0"/>
        </a:xfrm>
      </p:grpSpPr>
      <p:sp>
        <p:nvSpPr>
          <p:cNvPr id="249" name="Shape 24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Fugaz One"/>
                <a:ea typeface="Fugaz One"/>
                <a:cs typeface="Fugaz One"/>
                <a:sym typeface="Fugaz One"/>
              </a:rPr>
              <a:t> MEMBERSHIP. </a:t>
            </a:r>
          </a:p>
        </p:txBody>
      </p:sp>
      <p:sp>
        <p:nvSpPr>
          <p:cNvPr id="250" name="Shape 25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Cambria"/>
                <a:ea typeface="Cambria"/>
                <a:cs typeface="Cambria"/>
                <a:sym typeface="Cambria"/>
              </a:rPr>
              <a:t>Jeremy Gozzip &amp; Andrew Suh</a:t>
            </a:r>
          </a:p>
          <a:p>
            <a:pPr rtl="0" lvl="0">
              <a:spcBef>
                <a:spcPts val="0"/>
              </a:spcBef>
              <a:buNone/>
            </a:pPr>
            <a:r>
              <a:rPr lang="en">
                <a:latin typeface="Cambria"/>
                <a:ea typeface="Cambria"/>
                <a:cs typeface="Cambria"/>
                <a:sym typeface="Cambria"/>
              </a:rPr>
              <a:t>membership@apo-x.org</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54" name="Shape 254"/>
        <p:cNvGrpSpPr/>
        <p:nvPr/>
      </p:nvGrpSpPr>
      <p:grpSpPr>
        <a:xfrm>
          <a:off y="0" x="0"/>
          <a:ext cy="0" cx="0"/>
          <a:chOff y="0" x="0"/>
          <a:chExt cy="0" cx="0"/>
        </a:xfrm>
      </p:grpSpPr>
      <p:sp>
        <p:nvSpPr>
          <p:cNvPr id="255" name="Shape 25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Thank you for coming to campout</a:t>
            </a:r>
          </a:p>
        </p:txBody>
      </p:sp>
      <p:pic>
        <p:nvPicPr>
          <p:cNvPr id="256" name="Shape 256"/>
          <p:cNvPicPr preferRelativeResize="0"/>
          <p:nvPr/>
        </p:nvPicPr>
        <p:blipFill rotWithShape="1">
          <a:blip r:embed="rId3">
            <a:alphaModFix/>
          </a:blip>
          <a:srcRect t="1454" b="1580" r="0" l="0"/>
          <a:stretch/>
        </p:blipFill>
        <p:spPr>
          <a:xfrm>
            <a:off y="1155125" x="0"/>
            <a:ext cy="3988375" cx="2702275"/>
          </a:xfrm>
          <a:prstGeom prst="rect">
            <a:avLst/>
          </a:prstGeom>
          <a:noFill/>
          <a:ln>
            <a:noFill/>
          </a:ln>
        </p:spPr>
      </p:pic>
      <p:pic>
        <p:nvPicPr>
          <p:cNvPr id="257" name="Shape 257"/>
          <p:cNvPicPr preferRelativeResize="0"/>
          <p:nvPr/>
        </p:nvPicPr>
        <p:blipFill rotWithShape="1">
          <a:blip r:embed="rId4">
            <a:alphaModFix/>
          </a:blip>
          <a:srcRect t="0" b="0" r="16152" l="12219"/>
          <a:stretch/>
        </p:blipFill>
        <p:spPr>
          <a:xfrm>
            <a:off y="1166425" x="2702275"/>
            <a:ext cy="2810650" cx="3027000"/>
          </a:xfrm>
          <a:prstGeom prst="rect">
            <a:avLst/>
          </a:prstGeom>
          <a:noFill/>
          <a:ln>
            <a:noFill/>
          </a:ln>
        </p:spPr>
      </p:pic>
      <p:pic>
        <p:nvPicPr>
          <p:cNvPr id="258" name="Shape 258"/>
          <p:cNvPicPr preferRelativeResize="0"/>
          <p:nvPr/>
        </p:nvPicPr>
        <p:blipFill>
          <a:blip r:embed="rId5">
            <a:alphaModFix/>
          </a:blip>
          <a:stretch>
            <a:fillRect/>
          </a:stretch>
        </p:blipFill>
        <p:spPr>
          <a:xfrm>
            <a:off y="2865900" x="5729273"/>
            <a:ext cy="2277600" cx="3414722"/>
          </a:xfrm>
          <a:prstGeom prst="rect">
            <a:avLst/>
          </a:prstGeom>
          <a:noFill/>
          <a:ln>
            <a:noFill/>
          </a:ln>
        </p:spPr>
      </p:pic>
      <p:pic>
        <p:nvPicPr>
          <p:cNvPr id="259" name="Shape 259"/>
          <p:cNvPicPr preferRelativeResize="0"/>
          <p:nvPr/>
        </p:nvPicPr>
        <p:blipFill rotWithShape="1">
          <a:blip r:embed="rId6">
            <a:alphaModFix/>
          </a:blip>
          <a:srcRect t="0" b="14295" r="0" l="0"/>
          <a:stretch/>
        </p:blipFill>
        <p:spPr>
          <a:xfrm>
            <a:off y="1155125" x="5729275"/>
            <a:ext cy="1951949" cx="3414722"/>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63" name="Shape 263"/>
        <p:cNvGrpSpPr/>
        <p:nvPr/>
      </p:nvGrpSpPr>
      <p:grpSpPr>
        <a:xfrm>
          <a:off y="0" x="0"/>
          <a:ext cy="0" cx="0"/>
          <a:chOff y="0" x="0"/>
          <a:chExt cy="0" cx="0"/>
        </a:xfrm>
      </p:grpSpPr>
      <p:pic>
        <p:nvPicPr>
          <p:cNvPr id="264" name="Shape 264"/>
          <p:cNvPicPr preferRelativeResize="0"/>
          <p:nvPr/>
        </p:nvPicPr>
        <p:blipFill>
          <a:blip r:embed="rId3">
            <a:alphaModFix/>
          </a:blip>
          <a:stretch>
            <a:fillRect/>
          </a:stretch>
        </p:blipFill>
        <p:spPr>
          <a:xfrm>
            <a:off y="-685799" x="0"/>
            <a:ext cy="6701673" cx="10077122"/>
          </a:xfrm>
          <a:prstGeom prst="rect">
            <a:avLst/>
          </a:prstGeom>
          <a:noFill/>
          <a:ln>
            <a:noFill/>
          </a:ln>
        </p:spPr>
      </p:pic>
      <p:sp>
        <p:nvSpPr>
          <p:cNvPr id="265" name="Shape 265"/>
          <p:cNvSpPr txBox="1"/>
          <p:nvPr/>
        </p:nvSpPr>
        <p:spPr>
          <a:xfrm>
            <a:off y="583975" x="1856750"/>
            <a:ext cy="1692000" cx="6566099"/>
          </a:xfrm>
          <a:prstGeom prst="rect">
            <a:avLst/>
          </a:prstGeom>
          <a:noFill/>
          <a:ln>
            <a:noFill/>
          </a:ln>
        </p:spPr>
        <p:txBody>
          <a:bodyPr bIns="91425" rIns="91425" lIns="91425" tIns="91425" anchor="t" anchorCtr="0">
            <a:noAutofit/>
          </a:bodyPr>
          <a:lstStyle/>
          <a:p>
            <a:pPr lvl="0" indent="-685800" marL="457200">
              <a:spcBef>
                <a:spcPts val="0"/>
              </a:spcBef>
              <a:buClr>
                <a:srgbClr val="000000"/>
              </a:buClr>
              <a:buSzPct val="100000"/>
              <a:buFont typeface="Arial"/>
              <a:buChar char="-"/>
            </a:pPr>
            <a:r>
              <a:rPr sz="7200" lang="en">
                <a:solidFill>
                  <a:srgbClr val="45818E"/>
                </a:solidFill>
                <a:latin typeface="Hammersmith One"/>
                <a:ea typeface="Hammersmith One"/>
                <a:cs typeface="Hammersmith One"/>
                <a:sym typeface="Hammersmith One"/>
              </a:rPr>
              <a:t>HARRISON </a:t>
            </a:r>
            <a:r>
              <a:rPr sz="7200" lang="en"/>
              <a:t>-</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69" name="Shape 269"/>
        <p:cNvGrpSpPr/>
        <p:nvPr/>
      </p:nvGrpSpPr>
      <p:grpSpPr>
        <a:xfrm>
          <a:off y="0" x="0"/>
          <a:ext cy="0" cx="0"/>
          <a:chOff y="0" x="0"/>
          <a:chExt cy="0" cx="0"/>
        </a:xfrm>
      </p:grpSpPr>
      <p:sp>
        <p:nvSpPr>
          <p:cNvPr id="270" name="Shape 27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Ski Trip</a:t>
            </a:r>
          </a:p>
        </p:txBody>
      </p:sp>
      <p:sp>
        <p:nvSpPr>
          <p:cNvPr id="271" name="Shape 27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57200" marL="457200">
              <a:spcBef>
                <a:spcPts val="0"/>
              </a:spcBef>
              <a:buClr>
                <a:schemeClr val="dk1"/>
              </a:buClr>
              <a:buSzPct val="100000"/>
              <a:buFont typeface="Georgia"/>
              <a:buAutoNum type="arabicParenR"/>
            </a:pPr>
            <a:r>
              <a:rPr sz="3600" lang="en"/>
              <a:t>Sign up on the calendar</a:t>
            </a:r>
          </a:p>
          <a:p>
            <a:pPr rtl="0" lvl="0" indent="-457200" marL="457200">
              <a:spcBef>
                <a:spcPts val="0"/>
              </a:spcBef>
              <a:buClr>
                <a:schemeClr val="dk1"/>
              </a:buClr>
              <a:buSzPct val="100000"/>
              <a:buFont typeface="Georgia"/>
              <a:buAutoNum type="arabicParenR"/>
            </a:pPr>
            <a:r>
              <a:rPr sz="3600" lang="en"/>
              <a:t>Pay me! Cash/Venmo</a:t>
            </a:r>
          </a:p>
          <a:p>
            <a:pPr lvl="0" indent="-457200" marL="457200">
              <a:spcBef>
                <a:spcPts val="0"/>
              </a:spcBef>
              <a:buClr>
                <a:schemeClr val="dk1"/>
              </a:buClr>
              <a:buSzPct val="100000"/>
              <a:buFont typeface="Georgia"/>
              <a:buAutoNum type="arabicParenR"/>
            </a:pPr>
            <a:r>
              <a:rPr sz="3600" lang="en"/>
              <a:t>Good standing drivers &gt; Good standing/Pledges &gt; Associates &gt; Bad Standing</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75" name="Shape 275"/>
        <p:cNvGrpSpPr/>
        <p:nvPr/>
      </p:nvGrpSpPr>
      <p:grpSpPr>
        <a:xfrm>
          <a:off y="0" x="0"/>
          <a:ext cy="0" cx="0"/>
          <a:chOff y="0" x="0"/>
          <a:chExt cy="0" cx="0"/>
        </a:xfrm>
      </p:grpSpPr>
      <p:pic>
        <p:nvPicPr>
          <p:cNvPr id="276" name="Shape 276"/>
          <p:cNvPicPr preferRelativeResize="0"/>
          <p:nvPr/>
        </p:nvPicPr>
        <p:blipFill>
          <a:blip r:embed="rId3">
            <a:alphaModFix/>
          </a:blip>
          <a:stretch>
            <a:fillRect/>
          </a:stretch>
        </p:blipFill>
        <p:spPr>
          <a:xfrm>
            <a:off y="270475" x="182325"/>
            <a:ext cy="2045600" cx="2078699"/>
          </a:xfrm>
          <a:prstGeom prst="rect">
            <a:avLst/>
          </a:prstGeom>
          <a:noFill/>
          <a:ln>
            <a:noFill/>
          </a:ln>
        </p:spPr>
      </p:pic>
      <p:pic>
        <p:nvPicPr>
          <p:cNvPr id="277" name="Shape 277"/>
          <p:cNvPicPr preferRelativeResize="0"/>
          <p:nvPr/>
        </p:nvPicPr>
        <p:blipFill>
          <a:blip r:embed="rId4">
            <a:alphaModFix/>
          </a:blip>
          <a:stretch>
            <a:fillRect/>
          </a:stretch>
        </p:blipFill>
        <p:spPr>
          <a:xfrm>
            <a:off y="0" x="2651840"/>
            <a:ext cy="5143500" cx="3407568"/>
          </a:xfrm>
          <a:prstGeom prst="rect">
            <a:avLst/>
          </a:prstGeom>
          <a:noFill/>
          <a:ln>
            <a:noFill/>
          </a:ln>
        </p:spPr>
      </p:pic>
      <p:sp>
        <p:nvSpPr>
          <p:cNvPr id="278" name="Shape 278"/>
          <p:cNvSpPr txBox="1"/>
          <p:nvPr>
            <p:ph type="title"/>
          </p:nvPr>
        </p:nvSpPr>
        <p:spPr>
          <a:xfrm>
            <a:off y="2369674" x="1155225"/>
            <a:ext cy="894600" cx="6400799"/>
          </a:xfrm>
          <a:prstGeom prst="rect">
            <a:avLst/>
          </a:prstGeom>
        </p:spPr>
        <p:txBody>
          <a:bodyPr bIns="91425" rIns="91425" lIns="91425" tIns="91425" anchor="ctr" anchorCtr="0">
            <a:noAutofit/>
          </a:bodyPr>
          <a:lstStyle/>
          <a:p>
            <a:pPr rtl="0" lvl="0">
              <a:spcBef>
                <a:spcPts val="0"/>
              </a:spcBef>
              <a:buNone/>
            </a:pPr>
            <a:r>
              <a:rPr sz="7200" lang="en">
                <a:solidFill>
                  <a:srgbClr val="FF0000"/>
                </a:solidFill>
                <a:latin typeface="Fugaz One"/>
                <a:ea typeface="Fugaz One"/>
                <a:cs typeface="Fugaz One"/>
                <a:sym typeface="Fugaz One"/>
              </a:rPr>
              <a:t>REVELATIONS</a:t>
            </a:r>
          </a:p>
        </p:txBody>
      </p:sp>
      <p:pic>
        <p:nvPicPr>
          <p:cNvPr id="279" name="Shape 279"/>
          <p:cNvPicPr preferRelativeResize="0"/>
          <p:nvPr/>
        </p:nvPicPr>
        <p:blipFill>
          <a:blip r:embed="rId5">
            <a:alphaModFix/>
          </a:blip>
          <a:stretch>
            <a:fillRect/>
          </a:stretch>
        </p:blipFill>
        <p:spPr>
          <a:xfrm>
            <a:off y="2850850" x="6279300"/>
            <a:ext cy="2165374" cx="2742424"/>
          </a:xfrm>
          <a:prstGeom prst="rect">
            <a:avLst/>
          </a:prstGeom>
          <a:noFill/>
          <a:ln>
            <a:noFill/>
          </a:ln>
        </p:spPr>
      </p:pic>
      <p:pic>
        <p:nvPicPr>
          <p:cNvPr id="280" name="Shape 280"/>
          <p:cNvPicPr preferRelativeResize="0"/>
          <p:nvPr/>
        </p:nvPicPr>
        <p:blipFill>
          <a:blip r:embed="rId6">
            <a:alphaModFix/>
          </a:blip>
          <a:stretch>
            <a:fillRect/>
          </a:stretch>
        </p:blipFill>
        <p:spPr>
          <a:xfrm>
            <a:off y="329325" x="6279300"/>
            <a:ext cy="1927899" cx="2677650"/>
          </a:xfrm>
          <a:prstGeom prst="rect">
            <a:avLst/>
          </a:prstGeom>
          <a:noFill/>
          <a:ln>
            <a:noFill/>
          </a:ln>
        </p:spPr>
      </p:pic>
      <p:pic>
        <p:nvPicPr>
          <p:cNvPr id="281" name="Shape 281"/>
          <p:cNvPicPr preferRelativeResize="0"/>
          <p:nvPr/>
        </p:nvPicPr>
        <p:blipFill>
          <a:blip r:embed="rId7">
            <a:alphaModFix/>
          </a:blip>
          <a:stretch>
            <a:fillRect/>
          </a:stretch>
        </p:blipFill>
        <p:spPr>
          <a:xfrm>
            <a:off y="3105030" x="114200"/>
            <a:ext cy="1954569" cx="2499449"/>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85" name="Shape 285"/>
        <p:cNvGrpSpPr/>
        <p:nvPr/>
      </p:nvGrpSpPr>
      <p:grpSpPr>
        <a:xfrm>
          <a:off y="0" x="0"/>
          <a:ext cy="0" cx="0"/>
          <a:chOff y="0" x="0"/>
          <a:chExt cy="0" cx="0"/>
        </a:xfrm>
      </p:grpSpPr>
      <p:sp>
        <p:nvSpPr>
          <p:cNvPr id="286" name="Shape 286"/>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Revelations</a:t>
            </a:r>
          </a:p>
        </p:txBody>
      </p:sp>
      <p:sp>
        <p:nvSpPr>
          <p:cNvPr id="287" name="Shape 28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b="1" lang="en"/>
              <a:t>THIS SUNDAY! </a:t>
            </a:r>
          </a:p>
          <a:p>
            <a:pPr rtl="0">
              <a:spcBef>
                <a:spcPts val="0"/>
              </a:spcBef>
              <a:buNone/>
            </a:pPr>
            <a:r>
              <a:t/>
            </a:r>
            <a:endParaRPr sz="2400"/>
          </a:p>
          <a:p>
            <a:pPr rtl="0">
              <a:spcBef>
                <a:spcPts val="0"/>
              </a:spcBef>
              <a:buNone/>
            </a:pPr>
            <a:r>
              <a:rPr sz="2400" lang="en"/>
              <a:t>Invite all of your lines </a:t>
            </a:r>
          </a:p>
          <a:p>
            <a:pPr rtl="0">
              <a:spcBef>
                <a:spcPts val="0"/>
              </a:spcBef>
              <a:buNone/>
            </a:pPr>
            <a:r>
              <a:rPr sz="2400" lang="en"/>
              <a:t>and get ready to welcome </a:t>
            </a:r>
          </a:p>
          <a:p>
            <a:pPr rtl="0">
              <a:spcBef>
                <a:spcPts val="0"/>
              </a:spcBef>
              <a:buNone/>
            </a:pPr>
            <a:r>
              <a:rPr sz="2400" lang="en"/>
              <a:t>the pledges into their families~ </a:t>
            </a:r>
          </a:p>
          <a:p>
            <a:pPr rtl="0">
              <a:spcBef>
                <a:spcPts val="0"/>
              </a:spcBef>
              <a:buNone/>
            </a:pPr>
            <a:r>
              <a:t/>
            </a:r>
            <a:endParaRPr sz="2400"/>
          </a:p>
          <a:p>
            <a:pPr rtl="0">
              <a:spcBef>
                <a:spcPts val="0"/>
              </a:spcBef>
              <a:buNone/>
            </a:pPr>
            <a:r>
              <a:rPr sz="2400" lang="en"/>
              <a:t>More info will be sent via e-mail. :) </a:t>
            </a:r>
          </a:p>
          <a:p>
            <a:pPr>
              <a:spcBef>
                <a:spcPts val="0"/>
              </a:spcBef>
              <a:buNone/>
            </a:pPr>
            <a:r>
              <a:rPr sz="2400" lang="en"/>
              <a:t>See ya thereeee! </a:t>
            </a:r>
          </a:p>
        </p:txBody>
      </p:sp>
      <p:pic>
        <p:nvPicPr>
          <p:cNvPr id="288" name="Shape 288"/>
          <p:cNvPicPr preferRelativeResize="0"/>
          <p:nvPr/>
        </p:nvPicPr>
        <p:blipFill>
          <a:blip r:embed="rId3">
            <a:alphaModFix/>
          </a:blip>
          <a:stretch>
            <a:fillRect/>
          </a:stretch>
        </p:blipFill>
        <p:spPr>
          <a:xfrm>
            <a:off y="602800" x="4264600"/>
            <a:ext cy="2381250" cx="476250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92" name="Shape 292"/>
        <p:cNvGrpSpPr/>
        <p:nvPr/>
      </p:nvGrpSpPr>
      <p:grpSpPr>
        <a:xfrm>
          <a:off y="0" x="0"/>
          <a:ext cy="0" cx="0"/>
          <a:chOff y="0" x="0"/>
          <a:chExt cy="0" cx="0"/>
        </a:xfrm>
      </p:grpSpPr>
      <p:sp>
        <p:nvSpPr>
          <p:cNvPr id="293" name="Shape 293"/>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Raymond’s backstory</a:t>
            </a:r>
          </a:p>
        </p:txBody>
      </p:sp>
      <p:sp>
        <p:nvSpPr>
          <p:cNvPr id="294" name="Shape 294"/>
          <p:cNvSpPr txBox="1"/>
          <p:nvPr>
            <p:ph idx="1" type="body"/>
          </p:nvPr>
        </p:nvSpPr>
        <p:spPr>
          <a:xfrm>
            <a:off y="1200150" x="457200"/>
            <a:ext cy="3725699" cx="8229600"/>
          </a:xfrm>
          <a:prstGeom prst="rect">
            <a:avLst/>
          </a:prstGeom>
        </p:spPr>
        <p:txBody>
          <a:bodyPr bIns="91425" rIns="91425" lIns="91425" tIns="91425" anchor="t" anchorCtr="0">
            <a:noAutofit/>
          </a:bodyPr>
          <a:lstStyle/>
          <a:p>
            <a:pPr>
              <a:spcBef>
                <a:spcPts val="0"/>
              </a:spcBef>
              <a:buNone/>
            </a:pPr>
            <a:r>
              <a:t/>
            </a:r>
            <a:endParaRPr/>
          </a:p>
        </p:txBody>
      </p:sp>
      <p:pic>
        <p:nvPicPr>
          <p:cNvPr id="295" name="Shape 295"/>
          <p:cNvPicPr preferRelativeResize="0"/>
          <p:nvPr/>
        </p:nvPicPr>
        <p:blipFill rotWithShape="1">
          <a:blip r:embed="rId3">
            <a:alphaModFix/>
          </a:blip>
          <a:srcRect t="7898" b="5872" r="0" l="0"/>
          <a:stretch/>
        </p:blipFill>
        <p:spPr>
          <a:xfrm>
            <a:off y="0" x="0"/>
            <a:ext cy="5143500" cx="9178949"/>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99" name="Shape 299"/>
        <p:cNvGrpSpPr/>
        <p:nvPr/>
      </p:nvGrpSpPr>
      <p:grpSpPr>
        <a:xfrm>
          <a:off y="0" x="0"/>
          <a:ext cy="0" cx="0"/>
          <a:chOff y="0" x="0"/>
          <a:chExt cy="0" cx="0"/>
        </a:xfrm>
      </p:grpSpPr>
      <p:sp>
        <p:nvSpPr>
          <p:cNvPr id="300" name="Shape 300"/>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Murica.</a:t>
            </a:r>
          </a:p>
        </p:txBody>
      </p:sp>
      <p:sp>
        <p:nvSpPr>
          <p:cNvPr id="301" name="Shape 301"/>
          <p:cNvSpPr txBox="1"/>
          <p:nvPr>
            <p:ph idx="1" type="body"/>
          </p:nvPr>
        </p:nvSpPr>
        <p:spPr>
          <a:xfrm>
            <a:off y="1200150" x="457200"/>
            <a:ext cy="3725699" cx="8229600"/>
          </a:xfrm>
          <a:prstGeom prst="rect">
            <a:avLst/>
          </a:prstGeom>
        </p:spPr>
        <p:txBody>
          <a:bodyPr bIns="91425" rIns="91425" lIns="91425" tIns="91425" anchor="t" anchorCtr="0">
            <a:noAutofit/>
          </a:bodyPr>
          <a:lstStyle/>
          <a:p>
            <a:pPr>
              <a:spcBef>
                <a:spcPts val="0"/>
              </a:spcBef>
              <a:buNone/>
            </a:pPr>
            <a:r>
              <a:t/>
            </a:r>
            <a:endParaRPr/>
          </a:p>
        </p:txBody>
      </p:sp>
      <p:pic>
        <p:nvPicPr>
          <p:cNvPr id="302" name="Shape 302"/>
          <p:cNvPicPr preferRelativeResize="0"/>
          <p:nvPr/>
        </p:nvPicPr>
        <p:blipFill>
          <a:blip r:embed="rId3">
            <a:alphaModFix/>
          </a:blip>
          <a:stretch>
            <a:fillRect/>
          </a:stretch>
        </p:blipFill>
        <p:spPr>
          <a:xfrm>
            <a:off y="1149825" x="603364"/>
            <a:ext cy="5143498" cx="7461969"/>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306" name="Shape 306"/>
        <p:cNvGrpSpPr/>
        <p:nvPr/>
      </p:nvGrpSpPr>
      <p:grpSpPr>
        <a:xfrm>
          <a:off y="0" x="0"/>
          <a:ext cy="0" cx="0"/>
          <a:chOff y="0" x="0"/>
          <a:chExt cy="0" cx="0"/>
        </a:xfrm>
      </p:grpSpPr>
      <p:sp>
        <p:nvSpPr>
          <p:cNvPr id="307" name="Shape 30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PJs &amp; Fam shirts!</a:t>
            </a:r>
          </a:p>
        </p:txBody>
      </p:sp>
      <p:sp>
        <p:nvSpPr>
          <p:cNvPr id="308" name="Shape 30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lang="en"/>
              <a:t>Next meeting is going to be a </a:t>
            </a:r>
          </a:p>
          <a:p>
            <a:pPr rtl="0">
              <a:spcBef>
                <a:spcPts val="0"/>
              </a:spcBef>
              <a:buNone/>
            </a:pPr>
            <a:r>
              <a:rPr lang="en">
                <a:latin typeface="Fugaz One"/>
                <a:ea typeface="Fugaz One"/>
                <a:cs typeface="Fugaz One"/>
                <a:sym typeface="Fugaz One"/>
              </a:rPr>
              <a:t>VIDEO MEETING</a:t>
            </a:r>
            <a:r>
              <a:rPr lang="en"/>
              <a:t>~~ </a:t>
            </a:r>
          </a:p>
          <a:p>
            <a:pPr rtl="0">
              <a:spcBef>
                <a:spcPts val="0"/>
              </a:spcBef>
              <a:buNone/>
            </a:pPr>
            <a:r>
              <a:rPr lang="en"/>
              <a:t>WOOO</a:t>
            </a:r>
          </a:p>
          <a:p>
            <a:pPr rtl="0">
              <a:spcBef>
                <a:spcPts val="0"/>
              </a:spcBef>
              <a:buNone/>
            </a:pPr>
            <a:r>
              <a:t/>
            </a:r>
            <a:endParaRPr/>
          </a:p>
          <a:p>
            <a:pPr rtl="0" lvl="0">
              <a:spcBef>
                <a:spcPts val="0"/>
              </a:spcBef>
              <a:buNone/>
            </a:pPr>
            <a:r>
              <a:rPr lang="en"/>
              <a:t>Wear PJs or Fam shirts!</a:t>
            </a:r>
          </a:p>
        </p:txBody>
      </p:sp>
      <p:pic>
        <p:nvPicPr>
          <p:cNvPr id="309" name="Shape 309"/>
          <p:cNvPicPr preferRelativeResize="0"/>
          <p:nvPr/>
        </p:nvPicPr>
        <p:blipFill rotWithShape="1">
          <a:blip r:embed="rId3">
            <a:alphaModFix/>
          </a:blip>
          <a:srcRect t="20095" b="10416" r="0" l="52251"/>
          <a:stretch/>
        </p:blipFill>
        <p:spPr>
          <a:xfrm>
            <a:off y="501625" x="6606800"/>
            <a:ext cy="3795849" cx="1728099"/>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313" name="Shape 313"/>
        <p:cNvGrpSpPr/>
        <p:nvPr/>
      </p:nvGrpSpPr>
      <p:grpSpPr>
        <a:xfrm>
          <a:off y="0" x="0"/>
          <a:ext cy="0" cx="0"/>
          <a:chOff y="0" x="0"/>
          <a:chExt cy="0" cx="0"/>
        </a:xfrm>
      </p:grpSpPr>
      <p:sp>
        <p:nvSpPr>
          <p:cNvPr id="314" name="Shape 31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Righteous"/>
                <a:ea typeface="Righteous"/>
                <a:cs typeface="Righteous"/>
                <a:sym typeface="Righteous"/>
              </a:rPr>
              <a:t>THROWBACKS</a:t>
            </a:r>
            <a:r>
              <a:rPr lang="en"/>
              <a:t>~</a:t>
            </a:r>
          </a:p>
        </p:txBody>
      </p:sp>
      <p:sp>
        <p:nvSpPr>
          <p:cNvPr id="315" name="Shape 31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lang="en">
                <a:latin typeface="Cambria"/>
                <a:ea typeface="Cambria"/>
                <a:cs typeface="Cambria"/>
                <a:sym typeface="Cambria"/>
              </a:rPr>
              <a:t>Next week,</a:t>
            </a:r>
          </a:p>
          <a:p>
            <a:pPr rtl="0">
              <a:spcBef>
                <a:spcPts val="0"/>
              </a:spcBef>
              <a:buNone/>
            </a:pPr>
            <a:r>
              <a:t/>
            </a:r>
            <a:endParaRPr sz="1800">
              <a:latin typeface="Bangers"/>
              <a:ea typeface="Bangers"/>
              <a:cs typeface="Bangers"/>
              <a:sym typeface="Bangers"/>
            </a:endParaRPr>
          </a:p>
          <a:p>
            <a:pPr rtl="0">
              <a:spcBef>
                <a:spcPts val="0"/>
              </a:spcBef>
              <a:buNone/>
            </a:pPr>
            <a:r>
              <a:rPr sz="4800" lang="en">
                <a:latin typeface="Bangers"/>
                <a:ea typeface="Bangers"/>
                <a:cs typeface="Bangers"/>
                <a:sym typeface="Bangers"/>
              </a:rPr>
              <a:t>AZ - BRUH</a:t>
            </a:r>
          </a:p>
          <a:p>
            <a:pPr rtl="0">
              <a:spcBef>
                <a:spcPts val="0"/>
              </a:spcBef>
              <a:buNone/>
            </a:pPr>
            <a:r>
              <a:t/>
            </a:r>
            <a:endParaRPr sz="1800"/>
          </a:p>
          <a:p>
            <a:pPr rtl="0">
              <a:spcBef>
                <a:spcPts val="0"/>
              </a:spcBef>
              <a:buNone/>
            </a:pPr>
            <a:r>
              <a:rPr lang="en">
                <a:latin typeface="Cambria"/>
                <a:ea typeface="Cambria"/>
                <a:cs typeface="Cambria"/>
                <a:sym typeface="Cambria"/>
              </a:rPr>
              <a:t>Alpha Zeta</a:t>
            </a:r>
          </a:p>
          <a:p>
            <a:pPr rtl="0" lvl="0">
              <a:spcBef>
                <a:spcPts val="0"/>
              </a:spcBef>
              <a:buNone/>
            </a:pPr>
            <a:r>
              <a:rPr lang="en">
                <a:latin typeface="Cambria"/>
                <a:ea typeface="Cambria"/>
                <a:cs typeface="Cambria"/>
                <a:sym typeface="Cambria"/>
              </a:rPr>
              <a:t>Class!</a:t>
            </a:r>
          </a:p>
        </p:txBody>
      </p:sp>
      <p:pic>
        <p:nvPicPr>
          <p:cNvPr id="316" name="Shape 316"/>
          <p:cNvPicPr preferRelativeResize="0"/>
          <p:nvPr/>
        </p:nvPicPr>
        <p:blipFill>
          <a:blip r:embed="rId3">
            <a:alphaModFix/>
          </a:blip>
          <a:stretch>
            <a:fillRect/>
          </a:stretch>
        </p:blipFill>
        <p:spPr>
          <a:xfrm>
            <a:off y="1312200" x="2879625"/>
            <a:ext cy="3399625" cx="5807174"/>
          </a:xfrm>
          <a:prstGeom prst="rect">
            <a:avLst/>
          </a:prstGeom>
          <a:noFill/>
          <a:ln>
            <a:noFill/>
          </a:ln>
        </p:spPr>
      </p:pic>
      <p:pic>
        <p:nvPicPr>
          <p:cNvPr id="317" name="Shape 317"/>
          <p:cNvPicPr preferRelativeResize="0"/>
          <p:nvPr/>
        </p:nvPicPr>
        <p:blipFill rotWithShape="1">
          <a:blip r:embed="rId4">
            <a:alphaModFix/>
          </a:blip>
          <a:srcRect t="0" b="0" r="7911" l="3199"/>
          <a:stretch/>
        </p:blipFill>
        <p:spPr>
          <a:xfrm>
            <a:off y="0" x="0"/>
            <a:ext cy="5143500" cx="9144000"/>
          </a:xfrm>
          <a:prstGeom prst="rect">
            <a:avLst/>
          </a:prstGeom>
          <a:noFill/>
          <a:ln>
            <a:noFill/>
          </a:ln>
        </p:spPr>
      </p:pic>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xit" nodeType="clickEffect">
                                  <p:stCondLst>
                                    <p:cond delay="0"/>
                                  </p:stCondLst>
                                  <p:childTnLst>
                                    <p:animEffect transition="out" filter="fade">
                                      <p:cBhvr>
                                        <p:cTn dur="1000"/>
                                        <p:tgtEl>
                                          <p:spTgt spid="317"/>
                                        </p:tgtEl>
                                      </p:cBhvr>
                                    </p:animEffect>
                                    <p:set>
                                      <p:cBhvr>
                                        <p:cTn dur="1" fill="hold">
                                          <p:stCondLst>
                                            <p:cond delay="1000"/>
                                          </p:stCondLst>
                                        </p:cTn>
                                        <p:tgtEl>
                                          <p:spTgt spid="3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y="0" x="0"/>
          <a:ext cy="0" cx="0"/>
          <a:chOff y="0" x="0"/>
          <a:chExt cy="0" cx="0"/>
        </a:xfrm>
      </p:grpSpPr>
      <p:sp>
        <p:nvSpPr>
          <p:cNvPr id="133" name="Shape 133"/>
          <p:cNvSpPr txBox="1"/>
          <p:nvPr>
            <p:ph type="ctrTitle"/>
          </p:nvPr>
        </p:nvSpPr>
        <p:spPr>
          <a:xfrm>
            <a:off y="1518292" x="685800"/>
            <a:ext cy="1238099" cx="7772400"/>
          </a:xfrm>
          <a:prstGeom prst="rect">
            <a:avLst/>
          </a:prstGeom>
        </p:spPr>
        <p:txBody>
          <a:bodyPr bIns="91425" rIns="91425" lIns="91425" tIns="91425" anchor="b" anchorCtr="0">
            <a:noAutofit/>
          </a:bodyPr>
          <a:lstStyle/>
          <a:p>
            <a:pPr rtl="0" lvl="0">
              <a:spcBef>
                <a:spcPts val="0"/>
              </a:spcBef>
              <a:buNone/>
            </a:pPr>
            <a:r>
              <a:rPr lang="en">
                <a:latin typeface="Impact"/>
                <a:ea typeface="Impact"/>
                <a:cs typeface="Impact"/>
                <a:sym typeface="Impact"/>
              </a:rPr>
              <a:t>President</a:t>
            </a:r>
          </a:p>
        </p:txBody>
      </p:sp>
      <p:sp>
        <p:nvSpPr>
          <p:cNvPr id="134" name="Shape 134"/>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Raymond Mai</a:t>
            </a:r>
          </a:p>
          <a:p>
            <a:pPr rtl="0" lvl="0">
              <a:spcBef>
                <a:spcPts val="0"/>
              </a:spcBef>
              <a:buClr>
                <a:srgbClr val="000000"/>
              </a:buClr>
              <a:buSzPct val="45833"/>
              <a:buFont typeface="Arial"/>
              <a:buNone/>
            </a:pPr>
            <a:r>
              <a:rPr lang="en">
                <a:latin typeface="Ubuntu"/>
                <a:ea typeface="Ubuntu"/>
                <a:cs typeface="Ubuntu"/>
                <a:sym typeface="Ubuntu"/>
              </a:rPr>
              <a:t>president@apo-x.org</a:t>
            </a:r>
          </a:p>
          <a:p>
            <a:pPr rtl="0" lvl="0">
              <a:spcBef>
                <a:spcPts val="0"/>
              </a:spcBef>
              <a:buNone/>
            </a:pPr>
            <a:r>
              <a:t/>
            </a:r>
            <a:endParaRPr>
              <a:latin typeface="Ubuntu"/>
              <a:ea typeface="Ubuntu"/>
              <a:cs typeface="Ubuntu"/>
              <a:sym typeface="Ubuntu"/>
            </a:endParaRPr>
          </a:p>
          <a:p>
            <a:pPr rtl="0" lvl="0">
              <a:spcBef>
                <a:spcPts val="0"/>
              </a:spcBef>
              <a:buNone/>
            </a:pPr>
            <a:r>
              <a:rPr lang="en" i="0">
                <a:latin typeface="Ubuntu"/>
                <a:ea typeface="Ubuntu"/>
                <a:cs typeface="Ubuntu"/>
                <a:sym typeface="Ubuntu"/>
              </a:rPr>
              <a:t>Executive Committee</a:t>
            </a:r>
          </a:p>
          <a:p>
            <a:pPr rtl="0" lvl="0">
              <a:spcBef>
                <a:spcPts val="0"/>
              </a:spcBef>
              <a:buNone/>
            </a:pPr>
            <a:r>
              <a:rPr lang="en">
                <a:latin typeface="Ubuntu"/>
                <a:ea typeface="Ubuntu"/>
                <a:cs typeface="Ubuntu"/>
                <a:sym typeface="Ubuntu"/>
              </a:rPr>
              <a:t>excomm@apo-x.org</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321" name="Shape 321"/>
        <p:cNvGrpSpPr/>
        <p:nvPr/>
      </p:nvGrpSpPr>
      <p:grpSpPr>
        <a:xfrm>
          <a:off y="0" x="0"/>
          <a:ext cy="0" cx="0"/>
          <a:chOff y="0" x="0"/>
          <a:chExt cy="0" cx="0"/>
        </a:xfrm>
      </p:grpSpPr>
      <p:sp>
        <p:nvSpPr>
          <p:cNvPr id="322" name="Shape 322"/>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Playball"/>
                <a:ea typeface="Playball"/>
                <a:cs typeface="Playball"/>
                <a:sym typeface="Playball"/>
              </a:rPr>
              <a:t>Service VP</a:t>
            </a:r>
          </a:p>
        </p:txBody>
      </p:sp>
      <p:sp>
        <p:nvSpPr>
          <p:cNvPr id="323" name="Shape 323"/>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a:latin typeface="Playball"/>
                <a:ea typeface="Playball"/>
                <a:cs typeface="Playball"/>
                <a:sym typeface="Playball"/>
              </a:rPr>
              <a:t>Rui Guo</a:t>
            </a:r>
          </a:p>
          <a:p>
            <a:pPr rtl="0" lvl="0">
              <a:spcBef>
                <a:spcPts val="0"/>
              </a:spcBef>
              <a:buNone/>
            </a:pPr>
            <a:r>
              <a:rPr lang="en">
                <a:latin typeface="Playball"/>
                <a:ea typeface="Playball"/>
                <a:cs typeface="Playball"/>
                <a:sym typeface="Playball"/>
              </a:rPr>
              <a:t>apoxservice@gmail.com</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327" name="Shape 327"/>
        <p:cNvGrpSpPr/>
        <p:nvPr/>
      </p:nvGrpSpPr>
      <p:grpSpPr>
        <a:xfrm>
          <a:off y="0" x="0"/>
          <a:ext cy="0" cx="0"/>
          <a:chOff y="0" x="0"/>
          <a:chExt cy="0" cx="0"/>
        </a:xfrm>
      </p:grpSpPr>
      <p:sp>
        <p:nvSpPr>
          <p:cNvPr id="328" name="Shape 32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Lobster"/>
                <a:ea typeface="Lobster"/>
                <a:cs typeface="Lobster"/>
                <a:sym typeface="Lobster"/>
              </a:rPr>
              <a:t>Tracker </a:t>
            </a:r>
          </a:p>
        </p:txBody>
      </p:sp>
      <p:sp>
        <p:nvSpPr>
          <p:cNvPr id="329" name="Shape 329"/>
          <p:cNvSpPr txBox="1"/>
          <p:nvPr>
            <p:ph idx="1" type="body"/>
          </p:nvPr>
        </p:nvSpPr>
        <p:spPr>
          <a:xfrm>
            <a:off y="1212575" x="295700"/>
            <a:ext cy="3725699" cx="8512799"/>
          </a:xfrm>
          <a:prstGeom prst="rect">
            <a:avLst/>
          </a:prstGeom>
        </p:spPr>
        <p:txBody>
          <a:bodyPr bIns="91425" rIns="91425" lIns="91425" tIns="91425" anchor="t" anchorCtr="0">
            <a:noAutofit/>
          </a:bodyPr>
          <a:lstStyle/>
          <a:p>
            <a:pPr rtl="0" lvl="0" indent="-387350" marL="457200">
              <a:spcBef>
                <a:spcPts val="0"/>
              </a:spcBef>
              <a:buClr>
                <a:schemeClr val="dk1"/>
              </a:buClr>
              <a:buSzPct val="100000"/>
              <a:buFont typeface="Arial"/>
              <a:buChar char="●"/>
            </a:pPr>
            <a:r>
              <a:rPr sz="2500" lang="en"/>
              <a:t>TRACKING UPDATED AS OF 11/5 </a:t>
            </a:r>
          </a:p>
          <a:p>
            <a:pPr rtl="0" lvl="0" indent="-387350" marL="457200">
              <a:spcBef>
                <a:spcPts val="0"/>
              </a:spcBef>
              <a:buClr>
                <a:schemeClr val="dk1"/>
              </a:buClr>
              <a:buSzPct val="100000"/>
              <a:buFont typeface="Arial"/>
              <a:buChar char="●"/>
            </a:pPr>
            <a:r>
              <a:rPr sz="2500" lang="en"/>
              <a:t>Please let me know if there were any mistakes! </a:t>
            </a:r>
          </a:p>
        </p:txBody>
      </p:sp>
      <p:pic>
        <p:nvPicPr>
          <p:cNvPr id="330" name="Shape 330"/>
          <p:cNvPicPr preferRelativeResize="0"/>
          <p:nvPr/>
        </p:nvPicPr>
        <p:blipFill>
          <a:blip r:embed="rId3">
            <a:alphaModFix/>
          </a:blip>
          <a:stretch>
            <a:fillRect/>
          </a:stretch>
        </p:blipFill>
        <p:spPr>
          <a:xfrm>
            <a:off y="2513775" x="4449251"/>
            <a:ext cy="2236174" cx="4237551"/>
          </a:xfrm>
          <a:prstGeom prst="rect">
            <a:avLst/>
          </a:prstGeom>
          <a:noFill/>
          <a:ln>
            <a:noFill/>
          </a:ln>
        </p:spPr>
      </p:pic>
      <p:pic>
        <p:nvPicPr>
          <p:cNvPr id="331" name="Shape 331"/>
          <p:cNvPicPr preferRelativeResize="0"/>
          <p:nvPr/>
        </p:nvPicPr>
        <p:blipFill>
          <a:blip r:embed="rId4">
            <a:alphaModFix/>
          </a:blip>
          <a:stretch>
            <a:fillRect/>
          </a:stretch>
        </p:blipFill>
        <p:spPr>
          <a:xfrm>
            <a:off y="2498387" x="457200"/>
            <a:ext cy="2266950" cx="304800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335" name="Shape 335"/>
        <p:cNvGrpSpPr/>
        <p:nvPr/>
      </p:nvGrpSpPr>
      <p:grpSpPr>
        <a:xfrm>
          <a:off y="0" x="0"/>
          <a:ext cy="0" cx="0"/>
          <a:chOff y="0" x="0"/>
          <a:chExt cy="0" cx="0"/>
        </a:xfrm>
      </p:grpSpPr>
      <p:sp>
        <p:nvSpPr>
          <p:cNvPr id="336" name="Shape 33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Lobster"/>
                <a:ea typeface="Lobster"/>
                <a:cs typeface="Lobster"/>
                <a:sym typeface="Lobster"/>
              </a:rPr>
              <a:t>Day of Service</a:t>
            </a:r>
          </a:p>
        </p:txBody>
      </p:sp>
      <p:sp>
        <p:nvSpPr>
          <p:cNvPr id="337" name="Shape 337"/>
          <p:cNvSpPr txBox="1"/>
          <p:nvPr>
            <p:ph idx="1" type="body"/>
          </p:nvPr>
        </p:nvSpPr>
        <p:spPr>
          <a:xfrm>
            <a:off y="1212575" x="295700"/>
            <a:ext cy="3725699" cx="8512799"/>
          </a:xfrm>
          <a:prstGeom prst="rect">
            <a:avLst/>
          </a:prstGeom>
        </p:spPr>
        <p:txBody>
          <a:bodyPr bIns="91425" rIns="91425" lIns="91425" tIns="91425" anchor="t" anchorCtr="0">
            <a:noAutofit/>
          </a:bodyPr>
          <a:lstStyle/>
          <a:p>
            <a:pPr rtl="0" lvl="0" indent="-387350" marL="457200">
              <a:spcBef>
                <a:spcPts val="0"/>
              </a:spcBef>
              <a:buClr>
                <a:schemeClr val="dk1"/>
              </a:buClr>
              <a:buSzPct val="100000"/>
              <a:buFont typeface="Arial"/>
              <a:buChar char="●"/>
            </a:pPr>
            <a:r>
              <a:rPr sz="2500" lang="en"/>
              <a:t>Which site would you like to volunteer at? </a:t>
            </a:r>
          </a:p>
          <a:p>
            <a:pPr rtl="0" lvl="1" indent="-387350" marL="914400">
              <a:spcBef>
                <a:spcPts val="0"/>
              </a:spcBef>
              <a:buClr>
                <a:schemeClr val="dk1"/>
              </a:buClr>
              <a:buSzPct val="100000"/>
              <a:buFont typeface="Courier New"/>
              <a:buChar char="o"/>
            </a:pPr>
            <a:r>
              <a:rPr sz="2500" lang="en"/>
              <a:t>Environmental </a:t>
            </a:r>
          </a:p>
          <a:p>
            <a:pPr rtl="0" lvl="1" indent="-387350" marL="914400">
              <a:spcBef>
                <a:spcPts val="0"/>
              </a:spcBef>
              <a:buClr>
                <a:schemeClr val="dk1"/>
              </a:buClr>
              <a:buSzPct val="100000"/>
              <a:buFont typeface="Courier New"/>
              <a:buChar char="o"/>
            </a:pPr>
            <a:r>
              <a:rPr sz="2500" lang="en"/>
              <a:t>Family Services</a:t>
            </a:r>
          </a:p>
          <a:p>
            <a:pPr rtl="0" lvl="1" indent="-387350" marL="914400">
              <a:spcBef>
                <a:spcPts val="0"/>
              </a:spcBef>
              <a:buClr>
                <a:schemeClr val="dk1"/>
              </a:buClr>
              <a:buSzPct val="100000"/>
              <a:buFont typeface="Courier New"/>
              <a:buChar char="o"/>
            </a:pPr>
            <a:r>
              <a:rPr sz="2500" lang="en"/>
              <a:t>Hunger and Homelessness </a:t>
            </a:r>
          </a:p>
          <a:p>
            <a:pPr rtl="0" lvl="1" indent="-387350" marL="914400">
              <a:spcBef>
                <a:spcPts val="0"/>
              </a:spcBef>
              <a:buClr>
                <a:schemeClr val="dk1"/>
              </a:buClr>
              <a:buSzPct val="100000"/>
              <a:buFont typeface="Courier New"/>
              <a:buChar char="o"/>
            </a:pPr>
            <a:r>
              <a:rPr sz="2500" lang="en"/>
              <a:t>Pet Advocacy </a:t>
            </a:r>
          </a:p>
          <a:p>
            <a:pPr rtl="0" lvl="1" indent="-387350" marL="914400">
              <a:spcBef>
                <a:spcPts val="0"/>
              </a:spcBef>
              <a:buClr>
                <a:schemeClr val="dk1"/>
              </a:buClr>
              <a:buSzPct val="100000"/>
              <a:buFont typeface="Courier New"/>
              <a:buChar char="o"/>
            </a:pPr>
            <a:r>
              <a:rPr sz="2500" lang="en"/>
              <a:t>Education </a:t>
            </a:r>
          </a:p>
          <a:p>
            <a:pPr rtl="0" lvl="0">
              <a:spcBef>
                <a:spcPts val="0"/>
              </a:spcBef>
              <a:buNone/>
            </a:pPr>
            <a:r>
              <a:t/>
            </a:r>
            <a:endParaRPr sz="2500"/>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341" name="Shape 341"/>
        <p:cNvGrpSpPr/>
        <p:nvPr/>
      </p:nvGrpSpPr>
      <p:grpSpPr>
        <a:xfrm>
          <a:off y="0" x="0"/>
          <a:ext cy="0" cx="0"/>
          <a:chOff y="0" x="0"/>
          <a:chExt cy="0" cx="0"/>
        </a:xfrm>
      </p:grpSpPr>
      <p:sp>
        <p:nvSpPr>
          <p:cNvPr id="342" name="Shape 34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Lobster"/>
                <a:ea typeface="Lobster"/>
                <a:cs typeface="Lobster"/>
                <a:sym typeface="Lobster"/>
              </a:rPr>
              <a:t>Service Highlight </a:t>
            </a:r>
          </a:p>
        </p:txBody>
      </p:sp>
      <p:sp>
        <p:nvSpPr>
          <p:cNvPr id="343" name="Shape 343"/>
          <p:cNvSpPr txBox="1"/>
          <p:nvPr>
            <p:ph idx="1" type="body"/>
          </p:nvPr>
        </p:nvSpPr>
        <p:spPr>
          <a:xfrm>
            <a:off y="1212575" x="95600"/>
            <a:ext cy="3725699" cx="8512799"/>
          </a:xfrm>
          <a:prstGeom prst="rect">
            <a:avLst/>
          </a:prstGeom>
        </p:spPr>
        <p:txBody>
          <a:bodyPr bIns="91425" rIns="91425" lIns="91425" tIns="91425" anchor="t" anchorCtr="0">
            <a:noAutofit/>
          </a:bodyPr>
          <a:lstStyle/>
          <a:p>
            <a:pPr rtl="0" lvl="0" indent="-387350" marL="457200">
              <a:spcBef>
                <a:spcPts val="0"/>
              </a:spcBef>
              <a:buClr>
                <a:schemeClr val="dk1"/>
              </a:buClr>
              <a:buSzPct val="100000"/>
              <a:buFont typeface="Arial"/>
              <a:buChar char="●"/>
            </a:pPr>
            <a:r>
              <a:rPr sz="2500" lang="en"/>
              <a:t>MEALS ON WHEELS *VROOM VROOM*  </a:t>
            </a:r>
          </a:p>
        </p:txBody>
      </p:sp>
      <p:pic>
        <p:nvPicPr>
          <p:cNvPr id="344" name="Shape 344"/>
          <p:cNvPicPr preferRelativeResize="0"/>
          <p:nvPr/>
        </p:nvPicPr>
        <p:blipFill>
          <a:blip r:embed="rId3">
            <a:alphaModFix/>
          </a:blip>
          <a:stretch>
            <a:fillRect/>
          </a:stretch>
        </p:blipFill>
        <p:spPr>
          <a:xfrm>
            <a:off y="2191073" x="895975"/>
            <a:ext cy="2654901" cx="3539849"/>
          </a:xfrm>
          <a:prstGeom prst="rect">
            <a:avLst/>
          </a:prstGeom>
          <a:noFill/>
          <a:ln>
            <a:noFill/>
          </a:ln>
        </p:spPr>
      </p:pic>
      <p:pic>
        <p:nvPicPr>
          <p:cNvPr id="345" name="Shape 345"/>
          <p:cNvPicPr preferRelativeResize="0"/>
          <p:nvPr/>
        </p:nvPicPr>
        <p:blipFill>
          <a:blip r:embed="rId4">
            <a:alphaModFix/>
          </a:blip>
          <a:stretch>
            <a:fillRect/>
          </a:stretch>
        </p:blipFill>
        <p:spPr>
          <a:xfrm>
            <a:off y="2191075" x="4974650"/>
            <a:ext cy="2654901" cx="3539849"/>
          </a:xfrm>
          <a:prstGeom prst="rect">
            <a:avLst/>
          </a:prstGeom>
          <a:noFill/>
          <a:ln>
            <a:noFill/>
          </a:ln>
        </p:spPr>
      </p:pic>
      <p:pic>
        <p:nvPicPr>
          <p:cNvPr id="346" name="Shape 346"/>
          <p:cNvPicPr preferRelativeResize="0"/>
          <p:nvPr/>
        </p:nvPicPr>
        <p:blipFill>
          <a:blip r:embed="rId5">
            <a:alphaModFix/>
          </a:blip>
          <a:stretch>
            <a:fillRect/>
          </a:stretch>
        </p:blipFill>
        <p:spPr>
          <a:xfrm>
            <a:off y="79075" x="6609750"/>
            <a:ext cy="2019300" cx="2381250"/>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50" name="Shape 350"/>
        <p:cNvGrpSpPr/>
        <p:nvPr/>
      </p:nvGrpSpPr>
      <p:grpSpPr>
        <a:xfrm>
          <a:off y="0" x="0"/>
          <a:ext cy="0" cx="0"/>
          <a:chOff y="0" x="0"/>
          <a:chExt cy="0" cx="0"/>
        </a:xfrm>
      </p:grpSpPr>
      <p:sp>
        <p:nvSpPr>
          <p:cNvPr id="351" name="Shape 351"/>
          <p:cNvSpPr txBox="1"/>
          <p:nvPr>
            <p:ph type="ctrTitle"/>
          </p:nvPr>
        </p:nvSpPr>
        <p:spPr>
          <a:xfrm>
            <a:off y="1694036" x="685800"/>
            <a:ext cy="1238099" cx="7772400"/>
          </a:xfrm>
          <a:prstGeom prst="rect">
            <a:avLst/>
          </a:prstGeom>
        </p:spPr>
        <p:txBody>
          <a:bodyPr bIns="91425" rIns="91425" lIns="91425" tIns="91425" anchor="b" anchorCtr="0">
            <a:noAutofit/>
          </a:bodyPr>
          <a:lstStyle/>
          <a:p>
            <a:pPr rtl="0" lvl="0">
              <a:spcBef>
                <a:spcPts val="0"/>
              </a:spcBef>
              <a:buNone/>
            </a:pPr>
            <a:r>
              <a:rPr lang="en">
                <a:latin typeface="Bangers"/>
                <a:ea typeface="Bangers"/>
                <a:cs typeface="Bangers"/>
                <a:sym typeface="Bangers"/>
              </a:rPr>
              <a:t>Pledge         Parents</a:t>
            </a:r>
          </a:p>
        </p:txBody>
      </p:sp>
      <p:sp>
        <p:nvSpPr>
          <p:cNvPr id="352" name="Shape 352"/>
          <p:cNvSpPr txBox="1"/>
          <p:nvPr>
            <p:ph idx="1" type="subTitle"/>
          </p:nvPr>
        </p:nvSpPr>
        <p:spPr>
          <a:xfrm>
            <a:off y="3051975"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Brian Lee &amp; Emily Neai-Proeung</a:t>
            </a:r>
          </a:p>
          <a:p>
            <a:pPr rtl="0" lvl="0">
              <a:spcBef>
                <a:spcPts val="0"/>
              </a:spcBef>
              <a:buNone/>
            </a:pPr>
            <a:r>
              <a:rPr lang="en">
                <a:latin typeface="Ubuntu"/>
                <a:ea typeface="Ubuntu"/>
                <a:cs typeface="Ubuntu"/>
                <a:sym typeface="Ubuntu"/>
              </a:rPr>
              <a:t>apoxpparents@gmail.com</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56" name="Shape 356"/>
        <p:cNvGrpSpPr/>
        <p:nvPr/>
      </p:nvGrpSpPr>
      <p:grpSpPr>
        <a:xfrm>
          <a:off y="0" x="0"/>
          <a:ext cy="0" cx="0"/>
          <a:chOff y="0" x="0"/>
          <a:chExt cy="0" cx="0"/>
        </a:xfrm>
      </p:grpSpPr>
      <p:sp>
        <p:nvSpPr>
          <p:cNvPr id="357" name="Shape 357"/>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b="1" sz="4500" lang="en">
                <a:latin typeface="Bangers"/>
                <a:ea typeface="Bangers"/>
                <a:cs typeface="Bangers"/>
                <a:sym typeface="Bangers"/>
              </a:rPr>
              <a:t>Toast Song 4 part Harmony!</a:t>
            </a:r>
          </a:p>
        </p:txBody>
      </p:sp>
      <p:sp>
        <p:nvSpPr>
          <p:cNvPr id="358" name="Shape 358"/>
          <p:cNvSpPr txBox="1"/>
          <p:nvPr>
            <p:ph idx="1" type="body"/>
          </p:nvPr>
        </p:nvSpPr>
        <p:spPr>
          <a:xfrm>
            <a:off y="1215525" x="457200"/>
            <a:ext cy="3710399" cx="8229600"/>
          </a:xfrm>
          <a:prstGeom prst="rect">
            <a:avLst/>
          </a:prstGeom>
        </p:spPr>
        <p:txBody>
          <a:bodyPr bIns="91425" rIns="91425" lIns="91425" tIns="91425" anchor="t" anchorCtr="0">
            <a:noAutofit/>
          </a:bodyPr>
          <a:lstStyle/>
          <a:p>
            <a:pPr algn="ctr" rtl="0">
              <a:spcBef>
                <a:spcPts val="0"/>
              </a:spcBef>
              <a:buNone/>
            </a:pPr>
            <a:r>
              <a:t/>
            </a:r>
            <a:endParaRPr i="1"/>
          </a:p>
          <a:p>
            <a:pPr algn="ctr" rtl="0">
              <a:spcBef>
                <a:spcPts val="0"/>
              </a:spcBef>
              <a:buNone/>
            </a:pPr>
            <a:r>
              <a:t/>
            </a:r>
            <a:endParaRPr i="1"/>
          </a:p>
          <a:p>
            <a:pPr algn="ctr">
              <a:spcBef>
                <a:spcPts val="0"/>
              </a:spcBef>
              <a:buNone/>
            </a:pPr>
            <a:r>
              <a:rPr lang="en" i="1"/>
              <a:t>Let’s try this one more time :)!</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62" name="Shape 362"/>
        <p:cNvGrpSpPr/>
        <p:nvPr/>
      </p:nvGrpSpPr>
      <p:grpSpPr>
        <a:xfrm>
          <a:off y="0" x="0"/>
          <a:ext cy="0" cx="0"/>
          <a:chOff y="0" x="0"/>
          <a:chExt cy="0" cx="0"/>
        </a:xfrm>
      </p:grpSpPr>
      <p:sp>
        <p:nvSpPr>
          <p:cNvPr id="363" name="Shape 36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Bangers"/>
                <a:ea typeface="Bangers"/>
                <a:cs typeface="Bangers"/>
                <a:sym typeface="Bangers"/>
              </a:rPr>
              <a:t>Quiz/Missions</a:t>
            </a:r>
          </a:p>
        </p:txBody>
      </p:sp>
      <p:sp>
        <p:nvSpPr>
          <p:cNvPr id="364" name="Shape 364"/>
          <p:cNvSpPr txBox="1"/>
          <p:nvPr>
            <p:ph idx="1" type="body"/>
          </p:nvPr>
        </p:nvSpPr>
        <p:spPr>
          <a:xfrm>
            <a:off y="785825" x="457200"/>
            <a:ext cy="4254299" cx="8403300"/>
          </a:xfrm>
          <a:prstGeom prst="rect">
            <a:avLst/>
          </a:prstGeom>
        </p:spPr>
        <p:txBody>
          <a:bodyPr bIns="91425" rIns="91425" lIns="91425" tIns="91425" anchor="t" anchorCtr="0">
            <a:noAutofit/>
          </a:bodyPr>
          <a:lstStyle/>
          <a:p>
            <a:pPr rtl="0">
              <a:spcBef>
                <a:spcPts val="0"/>
              </a:spcBef>
              <a:buNone/>
            </a:pPr>
            <a:r>
              <a:t/>
            </a:r>
            <a:endParaRPr b="1"/>
          </a:p>
          <a:p>
            <a:pPr rtl="0">
              <a:spcBef>
                <a:spcPts val="0"/>
              </a:spcBef>
              <a:buNone/>
            </a:pPr>
            <a:r>
              <a:rPr b="1" lang="en"/>
              <a:t>Interviews: 10</a:t>
            </a:r>
            <a:r>
              <a:rPr lang="en"/>
              <a:t> actives</a:t>
            </a:r>
          </a:p>
          <a:p>
            <a:pPr rtl="0">
              <a:spcBef>
                <a:spcPts val="0"/>
              </a:spcBef>
              <a:buNone/>
            </a:pPr>
            <a:r>
              <a:rPr b="1" lang="en"/>
              <a:t>Quiz:</a:t>
            </a:r>
            <a:r>
              <a:rPr lang="en"/>
              <a:t> Greek Alphabet &amp; ParliPro</a:t>
            </a:r>
          </a:p>
          <a:p>
            <a:pPr rtl="0" lvl="0">
              <a:spcBef>
                <a:spcPts val="0"/>
              </a:spcBef>
              <a:buNone/>
            </a:pPr>
            <a:r>
              <a:rPr b="1" lang="en"/>
              <a:t>Mission: </a:t>
            </a:r>
            <a:r>
              <a:rPr lang="en" i="1"/>
              <a:t>Music Videos next week!</a:t>
            </a:r>
          </a:p>
        </p:txBody>
      </p:sp>
      <p:pic>
        <p:nvPicPr>
          <p:cNvPr id="365" name="Shape 365"/>
          <p:cNvPicPr preferRelativeResize="0"/>
          <p:nvPr/>
        </p:nvPicPr>
        <p:blipFill>
          <a:blip r:embed="rId4">
            <a:alphaModFix/>
          </a:blip>
          <a:stretch>
            <a:fillRect/>
          </a:stretch>
        </p:blipFill>
        <p:spPr>
          <a:xfrm>
            <a:off y="3134975" x="2143125"/>
            <a:ext cy="1905000" cx="4857750"/>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69" name="Shape 369"/>
        <p:cNvGrpSpPr/>
        <p:nvPr/>
      </p:nvGrpSpPr>
      <p:grpSpPr>
        <a:xfrm>
          <a:off y="0" x="0"/>
          <a:ext cy="0" cx="0"/>
          <a:chOff y="0" x="0"/>
          <a:chExt cy="0" cx="0"/>
        </a:xfrm>
      </p:grpSpPr>
      <p:sp>
        <p:nvSpPr>
          <p:cNvPr id="370" name="Shape 37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u="sng" lang="en" i="1">
                <a:latin typeface="Bangers"/>
                <a:ea typeface="Bangers"/>
                <a:cs typeface="Bangers"/>
                <a:sym typeface="Bangers"/>
              </a:rPr>
              <a:t>Revised</a:t>
            </a:r>
            <a:r>
              <a:rPr lang="en">
                <a:latin typeface="Bangers"/>
                <a:ea typeface="Bangers"/>
                <a:cs typeface="Bangers"/>
                <a:sym typeface="Bangers"/>
              </a:rPr>
              <a:t> Interview List</a:t>
            </a:r>
          </a:p>
        </p:txBody>
      </p:sp>
      <p:sp>
        <p:nvSpPr>
          <p:cNvPr id="371" name="Shape 371"/>
          <p:cNvSpPr txBox="1"/>
          <p:nvPr>
            <p:ph idx="1" type="body"/>
          </p:nvPr>
        </p:nvSpPr>
        <p:spPr>
          <a:xfrm>
            <a:off y="1364500" x="4418925"/>
            <a:ext cy="3472500" cx="4609499"/>
          </a:xfrm>
          <a:prstGeom prst="rect">
            <a:avLst/>
          </a:prstGeom>
        </p:spPr>
        <p:txBody>
          <a:bodyPr bIns="91425" rIns="91425" lIns="91425" tIns="91425" anchor="t" anchorCtr="0">
            <a:noAutofit/>
          </a:bodyPr>
          <a:lstStyle/>
          <a:p>
            <a:pPr rtl="0" lvl="0">
              <a:spcBef>
                <a:spcPts val="0"/>
              </a:spcBef>
              <a:buNone/>
            </a:pPr>
            <a:r>
              <a:t/>
            </a:r>
            <a:endParaRPr/>
          </a:p>
          <a:p>
            <a:pPr rtl="0" lvl="0" indent="-419100" marL="457200">
              <a:spcBef>
                <a:spcPts val="0"/>
              </a:spcBef>
              <a:buClr>
                <a:schemeClr val="dk1"/>
              </a:buClr>
              <a:buSzPct val="100000"/>
              <a:buFont typeface="Arial"/>
              <a:buChar char="●"/>
            </a:pPr>
            <a:r>
              <a:rPr lang="en"/>
              <a:t>It is </a:t>
            </a:r>
            <a:r>
              <a:rPr b="1" lang="en" i="1"/>
              <a:t>finalized</a:t>
            </a:r>
            <a:r>
              <a:rPr lang="en"/>
              <a:t>!</a:t>
            </a:r>
          </a:p>
          <a:p>
            <a:pPr rtl="0" lvl="0" indent="-419100" marL="457200">
              <a:spcBef>
                <a:spcPts val="0"/>
              </a:spcBef>
              <a:buClr>
                <a:schemeClr val="dk1"/>
              </a:buClr>
              <a:buSzPct val="100000"/>
              <a:buFont typeface="Arial"/>
              <a:buChar char="●"/>
            </a:pPr>
            <a:r>
              <a:rPr lang="en"/>
              <a:t>Let us know </a:t>
            </a:r>
            <a:r>
              <a:rPr u="sng" lang="en"/>
              <a:t>ASAP</a:t>
            </a:r>
            <a:r>
              <a:rPr lang="en"/>
              <a:t> if you can no longer be on the list!</a:t>
            </a:r>
          </a:p>
        </p:txBody>
      </p:sp>
      <p:pic>
        <p:nvPicPr>
          <p:cNvPr id="372" name="Shape 372"/>
          <p:cNvPicPr preferRelativeResize="0"/>
          <p:nvPr/>
        </p:nvPicPr>
        <p:blipFill>
          <a:blip r:embed="rId4">
            <a:alphaModFix/>
          </a:blip>
          <a:stretch>
            <a:fillRect/>
          </a:stretch>
        </p:blipFill>
        <p:spPr>
          <a:xfrm>
            <a:off y="1223075" x="457200"/>
            <a:ext cy="3755349" cx="3785625"/>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76" name="Shape 376"/>
        <p:cNvGrpSpPr/>
        <p:nvPr/>
      </p:nvGrpSpPr>
      <p:grpSpPr>
        <a:xfrm>
          <a:off y="0" x="0"/>
          <a:ext cy="0" cx="0"/>
          <a:chOff y="0" x="0"/>
          <a:chExt cy="0" cx="0"/>
        </a:xfrm>
      </p:grpSpPr>
      <p:pic>
        <p:nvPicPr>
          <p:cNvPr id="377" name="Shape 377"/>
          <p:cNvPicPr preferRelativeResize="0"/>
          <p:nvPr/>
        </p:nvPicPr>
        <p:blipFill>
          <a:blip r:embed="rId4">
            <a:alphaModFix/>
          </a:blip>
          <a:stretch>
            <a:fillRect/>
          </a:stretch>
        </p:blipFill>
        <p:spPr>
          <a:xfrm>
            <a:off y="0" x="0"/>
            <a:ext cy="7022592" cx="9144000"/>
          </a:xfrm>
          <a:prstGeom prst="rect">
            <a:avLst/>
          </a:prstGeom>
          <a:noFill/>
          <a:ln>
            <a:noFill/>
          </a:ln>
        </p:spPr>
      </p:pic>
      <p:sp>
        <p:nvSpPr>
          <p:cNvPr id="378" name="Shape 37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Bangers"/>
                <a:ea typeface="Bangers"/>
                <a:cs typeface="Bangers"/>
                <a:sym typeface="Bangers"/>
              </a:rPr>
              <a:t>CAmpout!</a:t>
            </a:r>
          </a:p>
        </p:txBody>
      </p:sp>
      <p:sp>
        <p:nvSpPr>
          <p:cNvPr id="379" name="Shape 379"/>
          <p:cNvSpPr txBox="1"/>
          <p:nvPr>
            <p:ph idx="1" type="body"/>
          </p:nvPr>
        </p:nvSpPr>
        <p:spPr>
          <a:xfrm>
            <a:off y="1200150" x="457200"/>
            <a:ext cy="3725699" cx="8229600"/>
          </a:xfrm>
          <a:prstGeom prst="rect">
            <a:avLst/>
          </a:prstGeom>
        </p:spPr>
        <p:txBody>
          <a:bodyPr bIns="91425" rIns="91425" lIns="91425" tIns="91425" anchor="t" anchorCtr="0">
            <a:noAutofit/>
          </a:bodyPr>
          <a:lstStyle/>
          <a:p>
            <a:pPr algn="l" rtl="0">
              <a:spcBef>
                <a:spcPts val="0"/>
              </a:spcBef>
              <a:buNone/>
            </a:pPr>
            <a:r>
              <a:rPr b="1" lang="en">
                <a:solidFill>
                  <a:srgbClr val="FFFFFF"/>
                </a:solidFill>
              </a:rPr>
              <a:t>Big Thank you for all the </a:t>
            </a:r>
          </a:p>
          <a:p>
            <a:pPr algn="l" rtl="0">
              <a:spcBef>
                <a:spcPts val="0"/>
              </a:spcBef>
              <a:buNone/>
            </a:pPr>
            <a:r>
              <a:rPr b="1" lang="en">
                <a:solidFill>
                  <a:srgbClr val="FFFFFF"/>
                </a:solidFill>
              </a:rPr>
              <a:t>actives who attended this term!</a:t>
            </a:r>
          </a:p>
          <a:p>
            <a:pPr algn="l" rtl="0">
              <a:spcBef>
                <a:spcPts val="0"/>
              </a:spcBef>
              <a:buNone/>
            </a:pPr>
            <a:r>
              <a:t/>
            </a:r>
            <a:endParaRPr b="1">
              <a:solidFill>
                <a:srgbClr val="FFFFFF"/>
              </a:solidFill>
            </a:endParaRPr>
          </a:p>
          <a:p>
            <a:pPr algn="l" rtl="0">
              <a:spcBef>
                <a:spcPts val="0"/>
              </a:spcBef>
              <a:buNone/>
            </a:pPr>
            <a:r>
              <a:rPr b="1" lang="en">
                <a:solidFill>
                  <a:srgbClr val="FFFFFF"/>
                </a:solidFill>
              </a:rPr>
              <a:t>Thanks for trying to rough it out with us!</a:t>
            </a:r>
          </a:p>
          <a:p>
            <a:pPr algn="l" rtl="0">
              <a:spcBef>
                <a:spcPts val="0"/>
              </a:spcBef>
              <a:buNone/>
            </a:pPr>
            <a:r>
              <a:t/>
            </a:r>
            <a:endParaRPr b="1">
              <a:solidFill>
                <a:srgbClr val="FFFFFF"/>
              </a:solidFill>
            </a:endParaRPr>
          </a:p>
          <a:p>
            <a:pPr algn="l" rtl="0" lvl="0">
              <a:spcBef>
                <a:spcPts val="0"/>
              </a:spcBef>
              <a:buNone/>
            </a:pPr>
            <a:r>
              <a:rPr u="sng" b="1" lang="en" i="1">
                <a:solidFill>
                  <a:srgbClr val="FFFFFF"/>
                </a:solidFill>
              </a:rPr>
              <a:t>WE HAVE YOUR THINGS. PLS TAKE IT.</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83" name="Shape 383"/>
        <p:cNvGrpSpPr/>
        <p:nvPr/>
      </p:nvGrpSpPr>
      <p:grpSpPr>
        <a:xfrm>
          <a:off y="0" x="0"/>
          <a:ext cy="0" cx="0"/>
          <a:chOff y="0" x="0"/>
          <a:chExt cy="0" cx="0"/>
        </a:xfrm>
      </p:grpSpPr>
      <p:sp>
        <p:nvSpPr>
          <p:cNvPr id="384" name="Shape 38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Bangers"/>
                <a:ea typeface="Bangers"/>
                <a:cs typeface="Bangers"/>
                <a:sym typeface="Bangers"/>
              </a:rPr>
              <a:t>Revelations!</a:t>
            </a:r>
          </a:p>
        </p:txBody>
      </p:sp>
      <p:sp>
        <p:nvSpPr>
          <p:cNvPr id="385" name="Shape 385"/>
          <p:cNvSpPr txBox="1"/>
          <p:nvPr>
            <p:ph idx="1" type="body"/>
          </p:nvPr>
        </p:nvSpPr>
        <p:spPr>
          <a:xfrm>
            <a:off y="4085525" x="675250"/>
            <a:ext cy="857400" cx="8403300"/>
          </a:xfrm>
          <a:prstGeom prst="rect">
            <a:avLst/>
          </a:prstGeom>
        </p:spPr>
        <p:txBody>
          <a:bodyPr bIns="91425" rIns="91425" lIns="91425" tIns="91425" anchor="t" anchorCtr="0">
            <a:noAutofit/>
          </a:bodyPr>
          <a:lstStyle/>
          <a:p>
            <a:pPr rtl="0" lvl="0">
              <a:spcBef>
                <a:spcPts val="0"/>
              </a:spcBef>
              <a:buNone/>
            </a:pPr>
            <a:r>
              <a:rPr lang="en" i="1"/>
              <a:t>Get excited to meet your </a:t>
            </a:r>
            <a:r>
              <a:rPr b="1" lang="en" i="1"/>
              <a:t>Little </a:t>
            </a:r>
            <a:r>
              <a:rPr lang="en" i="1"/>
              <a:t>:)!</a:t>
            </a:r>
          </a:p>
        </p:txBody>
      </p:sp>
      <p:pic>
        <p:nvPicPr>
          <p:cNvPr id="386" name="Shape 386"/>
          <p:cNvPicPr preferRelativeResize="0"/>
          <p:nvPr/>
        </p:nvPicPr>
        <p:blipFill>
          <a:blip r:embed="rId4">
            <a:alphaModFix/>
          </a:blip>
          <a:stretch>
            <a:fillRect/>
          </a:stretch>
        </p:blipFill>
        <p:spPr>
          <a:xfrm>
            <a:off y="1376197" x="5876675"/>
            <a:ext cy="2396499" cx="2396524"/>
          </a:xfrm>
          <a:prstGeom prst="rect">
            <a:avLst/>
          </a:prstGeom>
          <a:noFill/>
          <a:ln>
            <a:noFill/>
          </a:ln>
        </p:spPr>
      </p:pic>
      <p:sp>
        <p:nvSpPr>
          <p:cNvPr id="387" name="Shape 387"/>
          <p:cNvSpPr txBox="1"/>
          <p:nvPr/>
        </p:nvSpPr>
        <p:spPr>
          <a:xfrm>
            <a:off y="1689125" x="360150"/>
            <a:ext cy="2396399" cx="5233500"/>
          </a:xfrm>
          <a:prstGeom prst="rect">
            <a:avLst/>
          </a:prstGeom>
          <a:noFill/>
          <a:ln>
            <a:noFill/>
          </a:ln>
        </p:spPr>
        <p:txBody>
          <a:bodyPr bIns="91425" rIns="91425" lIns="91425" tIns="91425" anchor="t" anchorCtr="0">
            <a:noAutofit/>
          </a:bodyPr>
          <a:lstStyle/>
          <a:p>
            <a:pPr rtl="0" lvl="0">
              <a:spcBef>
                <a:spcPts val="600"/>
              </a:spcBef>
              <a:buNone/>
            </a:pPr>
            <a:r>
              <a:rPr b="1" sz="2800" lang="en">
                <a:solidFill>
                  <a:schemeClr val="dk1"/>
                </a:solidFill>
                <a:latin typeface="Georgia"/>
                <a:ea typeface="Georgia"/>
                <a:cs typeface="Georgia"/>
                <a:sym typeface="Georgia"/>
              </a:rPr>
              <a:t>When: </a:t>
            </a:r>
            <a:r>
              <a:rPr sz="2800" lang="en">
                <a:solidFill>
                  <a:schemeClr val="dk1"/>
                </a:solidFill>
                <a:latin typeface="Georgia"/>
                <a:ea typeface="Georgia"/>
                <a:cs typeface="Georgia"/>
                <a:sym typeface="Georgia"/>
              </a:rPr>
              <a:t>Sunday, </a:t>
            </a:r>
            <a:r>
              <a:rPr b="1" sz="2800" lang="en">
                <a:solidFill>
                  <a:schemeClr val="dk1"/>
                </a:solidFill>
                <a:latin typeface="Georgia"/>
                <a:ea typeface="Georgia"/>
                <a:cs typeface="Georgia"/>
                <a:sym typeface="Georgia"/>
              </a:rPr>
              <a:t>3pm - 5pm</a:t>
            </a:r>
          </a:p>
          <a:p>
            <a:pPr rtl="0" lvl="0">
              <a:spcBef>
                <a:spcPts val="600"/>
              </a:spcBef>
              <a:buNone/>
            </a:pPr>
            <a:r>
              <a:rPr b="1" sz="2800" lang="en">
                <a:solidFill>
                  <a:schemeClr val="dk1"/>
                </a:solidFill>
                <a:latin typeface="Georgia"/>
                <a:ea typeface="Georgia"/>
                <a:cs typeface="Georgia"/>
                <a:sym typeface="Georgia"/>
              </a:rPr>
              <a:t>Where: </a:t>
            </a:r>
            <a:r>
              <a:rPr sz="2800" lang="en">
                <a:solidFill>
                  <a:schemeClr val="dk1"/>
                </a:solidFill>
                <a:latin typeface="Georgia"/>
                <a:ea typeface="Georgia"/>
                <a:cs typeface="Georgia"/>
                <a:sym typeface="Georgia"/>
              </a:rPr>
              <a:t>tbd by </a:t>
            </a:r>
            <a:r>
              <a:rPr sz="2800" lang="en" i="1">
                <a:solidFill>
                  <a:schemeClr val="dk1"/>
                </a:solidFill>
                <a:latin typeface="Georgia"/>
                <a:ea typeface="Georgia"/>
                <a:cs typeface="Georgia"/>
                <a:sym typeface="Georgia"/>
              </a:rPr>
              <a:t>Membership</a:t>
            </a:r>
          </a:p>
          <a:p>
            <a:pPr rtl="0">
              <a:spcBef>
                <a:spcPts val="600"/>
              </a:spcBef>
              <a:buNone/>
            </a:pPr>
            <a:r>
              <a:t/>
            </a:r>
            <a:endParaRPr b="1" sz="2800">
              <a:solidFill>
                <a:schemeClr val="dk1"/>
              </a:solidFill>
              <a:latin typeface="Georgia"/>
              <a:ea typeface="Georgia"/>
              <a:cs typeface="Georgia"/>
              <a:sym typeface="Georgia"/>
            </a:endParaRPr>
          </a:p>
          <a:p>
            <a:pPr rtl="0">
              <a:spcBef>
                <a:spcPts val="600"/>
              </a:spcBef>
              <a:buNone/>
            </a:pPr>
            <a:r>
              <a:rPr b="1" sz="2800" lang="en">
                <a:solidFill>
                  <a:schemeClr val="dk1"/>
                </a:solidFill>
                <a:latin typeface="Georgia"/>
                <a:ea typeface="Georgia"/>
                <a:cs typeface="Georgia"/>
                <a:sym typeface="Georgia"/>
              </a:rPr>
              <a:t>PLS INVITE UR LINE!</a:t>
            </a:r>
          </a:p>
          <a:p>
            <a:pPr rtl="0" lvl="0">
              <a:spcBef>
                <a:spcPts val="600"/>
              </a:spcBef>
              <a:buNone/>
            </a:pPr>
            <a:r>
              <a:t/>
            </a:r>
            <a:endParaRPr b="1" sz="2800">
              <a:solidFill>
                <a:schemeClr val="dk1"/>
              </a:solidFill>
              <a:latin typeface="Georgia"/>
              <a:ea typeface="Georgia"/>
              <a:cs typeface="Georgia"/>
              <a:sym typeface="Georgia"/>
            </a:endParaRPr>
          </a:p>
          <a:p>
            <a:pPr rtl="0" lvl="0">
              <a:spcBef>
                <a:spcPts val="0"/>
              </a:spcBef>
              <a:buNone/>
            </a:pPr>
            <a:r>
              <a:t/>
            </a:r>
            <a:endParaRPr sz="2800"/>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y="0" x="0"/>
          <a:ext cy="0" cx="0"/>
          <a:chOff y="0" x="0"/>
          <a:chExt cy="0" cx="0"/>
        </a:xfrm>
      </p:grpSpPr>
      <p:sp>
        <p:nvSpPr>
          <p:cNvPr id="139" name="Shape 13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4600" lang="en"/>
              <a:t>GO AMERICA!!!!</a:t>
            </a:r>
          </a:p>
        </p:txBody>
      </p:sp>
      <p:sp>
        <p:nvSpPr>
          <p:cNvPr id="140" name="Shape 140"/>
          <p:cNvSpPr txBox="1"/>
          <p:nvPr>
            <p:ph idx="1" type="body"/>
          </p:nvPr>
        </p:nvSpPr>
        <p:spPr>
          <a:xfrm>
            <a:off y="1200150" x="457200"/>
            <a:ext cy="3725699" cx="5046599"/>
          </a:xfrm>
          <a:prstGeom prst="rect">
            <a:avLst/>
          </a:prstGeom>
        </p:spPr>
        <p:txBody>
          <a:bodyPr bIns="91425" rIns="91425" lIns="91425" tIns="91425" anchor="t" anchorCtr="0">
            <a:noAutofit/>
          </a:bodyPr>
          <a:lstStyle/>
          <a:p>
            <a:pPr rtl="0" indent="0" marL="0">
              <a:spcBef>
                <a:spcPts val="0"/>
              </a:spcBef>
              <a:buNone/>
            </a:pPr>
            <a:r>
              <a:rPr u="sng" b="1" sz="2200" lang="en"/>
              <a:t>TRIVIA TIME:</a:t>
            </a:r>
          </a:p>
          <a:p>
            <a:pPr rtl="0" lvl="0" indent="-368300" marL="457200">
              <a:spcBef>
                <a:spcPts val="0"/>
              </a:spcBef>
              <a:buClr>
                <a:schemeClr val="dk1"/>
              </a:buClr>
              <a:buSzPct val="100000"/>
              <a:buFont typeface="Georgia"/>
              <a:buAutoNum type="arabicPeriod"/>
            </a:pPr>
            <a:r>
              <a:rPr sz="2200" lang="en" i="1"/>
              <a:t>US First President?</a:t>
            </a:r>
          </a:p>
          <a:p>
            <a:pPr rtl="0" lvl="1" indent="-368300" marL="914400">
              <a:spcBef>
                <a:spcPts val="0"/>
              </a:spcBef>
              <a:buClr>
                <a:schemeClr val="dk1"/>
              </a:buClr>
              <a:buSzPct val="100000"/>
              <a:buFont typeface="Courier New"/>
              <a:buChar char="o"/>
            </a:pPr>
            <a:r>
              <a:rPr sz="2200" lang="en"/>
              <a:t>ONLY THE GREATEST: </a:t>
            </a:r>
            <a:r>
              <a:rPr b="1" sz="2200" lang="en"/>
              <a:t>GEORGE WASHINGTON</a:t>
            </a:r>
          </a:p>
          <a:p>
            <a:pPr rtl="0" lvl="0" indent="-368300" marL="457200">
              <a:spcBef>
                <a:spcPts val="0"/>
              </a:spcBef>
              <a:buClr>
                <a:schemeClr val="dk1"/>
              </a:buClr>
              <a:buSzPct val="100000"/>
              <a:buFont typeface="Georgia"/>
              <a:buAutoNum type="arabicPeriod"/>
            </a:pPr>
            <a:r>
              <a:rPr sz="2200" lang="en"/>
              <a:t>Law of the Land?</a:t>
            </a:r>
          </a:p>
          <a:p>
            <a:pPr rtl="0" lvl="1" indent="-368300" marL="914400">
              <a:spcBef>
                <a:spcPts val="0"/>
              </a:spcBef>
              <a:buClr>
                <a:schemeClr val="dk1"/>
              </a:buClr>
              <a:buSzPct val="100000"/>
              <a:buFont typeface="Courier New"/>
              <a:buChar char="o"/>
            </a:pPr>
            <a:r>
              <a:rPr sz="2200" lang="en"/>
              <a:t>THAT’S RIGHT: </a:t>
            </a:r>
            <a:r>
              <a:rPr b="1" sz="2200" lang="en"/>
              <a:t>US CONSTITUTION</a:t>
            </a:r>
          </a:p>
          <a:p>
            <a:pPr rtl="0" lvl="0" indent="-368300" marL="457200">
              <a:spcBef>
                <a:spcPts val="0"/>
              </a:spcBef>
              <a:buClr>
                <a:schemeClr val="dk1"/>
              </a:buClr>
              <a:buSzPct val="100000"/>
              <a:buFont typeface="Georgia"/>
              <a:buAutoNum type="arabicPeriod"/>
            </a:pPr>
            <a:r>
              <a:rPr sz="2200" lang="en"/>
              <a:t>Greatest Country on Earth?</a:t>
            </a:r>
          </a:p>
          <a:p>
            <a:pPr rtl="0" lvl="1" indent="-368300" marL="914400">
              <a:spcBef>
                <a:spcPts val="0"/>
              </a:spcBef>
              <a:buClr>
                <a:schemeClr val="dk1"/>
              </a:buClr>
              <a:buSzPct val="100000"/>
              <a:buFont typeface="Courier New"/>
              <a:buChar char="o"/>
            </a:pPr>
            <a:r>
              <a:rPr sz="2200" lang="en"/>
              <a:t>YOU’RE CORRECT: </a:t>
            </a:r>
            <a:r>
              <a:rPr b="1" sz="2200" lang="en"/>
              <a:t>UNITED STATES OF AMERICA</a:t>
            </a:r>
          </a:p>
        </p:txBody>
      </p:sp>
      <p:pic>
        <p:nvPicPr>
          <p:cNvPr id="141" name="Shape 141"/>
          <p:cNvPicPr preferRelativeResize="0"/>
          <p:nvPr/>
        </p:nvPicPr>
        <p:blipFill>
          <a:blip r:embed="rId3">
            <a:alphaModFix/>
          </a:blip>
          <a:stretch>
            <a:fillRect/>
          </a:stretch>
        </p:blipFill>
        <p:spPr>
          <a:xfrm>
            <a:off y="3314746" x="5547662"/>
            <a:ext cy="1664228" cx="3059225"/>
          </a:xfrm>
          <a:prstGeom prst="rect">
            <a:avLst/>
          </a:prstGeom>
          <a:noFill/>
          <a:ln>
            <a:noFill/>
          </a:ln>
        </p:spPr>
      </p:pic>
      <p:pic>
        <p:nvPicPr>
          <p:cNvPr id="142" name="Shape 142"/>
          <p:cNvPicPr preferRelativeResize="0"/>
          <p:nvPr/>
        </p:nvPicPr>
        <p:blipFill>
          <a:blip r:embed="rId4">
            <a:alphaModFix/>
          </a:blip>
          <a:stretch>
            <a:fillRect/>
          </a:stretch>
        </p:blipFill>
        <p:spPr>
          <a:xfrm>
            <a:off y="1206887" x="5258550"/>
            <a:ext cy="2052099" cx="3637449"/>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91" name="Shape 391"/>
        <p:cNvGrpSpPr/>
        <p:nvPr/>
      </p:nvGrpSpPr>
      <p:grpSpPr>
        <a:xfrm>
          <a:off y="0" x="0"/>
          <a:ext cy="0" cx="0"/>
          <a:chOff y="0" x="0"/>
          <a:chExt cy="0" cx="0"/>
        </a:xfrm>
      </p:grpSpPr>
      <p:sp>
        <p:nvSpPr>
          <p:cNvPr id="392" name="Shape 39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Bangers"/>
                <a:ea typeface="Bangers"/>
                <a:cs typeface="Bangers"/>
                <a:sym typeface="Bangers"/>
              </a:rPr>
              <a:t>On a Serious note.</a:t>
            </a:r>
          </a:p>
        </p:txBody>
      </p:sp>
      <p:sp>
        <p:nvSpPr>
          <p:cNvPr id="393" name="Shape 393"/>
          <p:cNvSpPr txBox="1"/>
          <p:nvPr/>
        </p:nvSpPr>
        <p:spPr>
          <a:xfrm>
            <a:off y="2211750" x="1955250"/>
            <a:ext cy="2396399" cx="5233500"/>
          </a:xfrm>
          <a:prstGeom prst="rect">
            <a:avLst/>
          </a:prstGeom>
          <a:noFill/>
          <a:ln>
            <a:noFill/>
          </a:ln>
        </p:spPr>
        <p:txBody>
          <a:bodyPr bIns="91425" rIns="91425" lIns="91425" tIns="91425" anchor="t" anchorCtr="0">
            <a:noAutofit/>
          </a:bodyPr>
          <a:lstStyle/>
          <a:p>
            <a:pPr algn="ctr" rtl="0">
              <a:spcBef>
                <a:spcPts val="0"/>
              </a:spcBef>
              <a:buNone/>
            </a:pPr>
            <a:r>
              <a:rPr u="sng" sz="2800" lang="en">
                <a:solidFill>
                  <a:schemeClr val="dk1"/>
                </a:solidFill>
                <a:latin typeface="Georgia"/>
                <a:ea typeface="Georgia"/>
                <a:cs typeface="Georgia"/>
                <a:sym typeface="Georgia"/>
              </a:rPr>
              <a:t>Don’t sign signature sheets.</a:t>
            </a:r>
          </a:p>
          <a:p>
            <a:pPr algn="ctr" rtl="0">
              <a:spcBef>
                <a:spcPts val="0"/>
              </a:spcBef>
              <a:buNone/>
            </a:pPr>
            <a:r>
              <a:t/>
            </a:r>
            <a:endParaRPr u="sng" sz="2800">
              <a:solidFill>
                <a:schemeClr val="dk1"/>
              </a:solidFill>
              <a:latin typeface="Georgia"/>
              <a:ea typeface="Georgia"/>
              <a:cs typeface="Georgia"/>
              <a:sym typeface="Georgia"/>
            </a:endParaRPr>
          </a:p>
          <a:p>
            <a:pPr algn="ctr" rtl="0" lvl="0">
              <a:spcBef>
                <a:spcPts val="0"/>
              </a:spcBef>
              <a:buNone/>
            </a:pPr>
            <a:r>
              <a:rPr u="sng" sz="2800" lang="en">
                <a:solidFill>
                  <a:schemeClr val="dk1"/>
                </a:solidFill>
                <a:latin typeface="Georgia"/>
                <a:ea typeface="Georgia"/>
                <a:cs typeface="Georgia"/>
                <a:sym typeface="Georgia"/>
              </a:rPr>
              <a:t>Don’t gossip.</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8761D"/>
        </a:solidFill>
      </p:bgPr>
    </p:bg>
    <p:spTree>
      <p:nvGrpSpPr>
        <p:cNvPr id="397" name="Shape 397"/>
        <p:cNvGrpSpPr/>
        <p:nvPr/>
      </p:nvGrpSpPr>
      <p:grpSpPr>
        <a:xfrm>
          <a:off y="0" x="0"/>
          <a:ext cy="0" cx="0"/>
          <a:chOff y="0" x="0"/>
          <a:chExt cy="0" cx="0"/>
        </a:xfrm>
      </p:grpSpPr>
      <p:sp>
        <p:nvSpPr>
          <p:cNvPr id="398" name="Shape 398"/>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Righteous"/>
                <a:ea typeface="Righteous"/>
                <a:cs typeface="Righteous"/>
                <a:sym typeface="Righteous"/>
              </a:rPr>
              <a:t>Finance VPs</a:t>
            </a:r>
          </a:p>
        </p:txBody>
      </p:sp>
      <p:sp>
        <p:nvSpPr>
          <p:cNvPr id="399" name="Shape 399"/>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San Li &amp; Jonathan Liu</a:t>
            </a:r>
          </a:p>
          <a:p>
            <a:pPr rtl="0" lvl="0">
              <a:spcBef>
                <a:spcPts val="0"/>
              </a:spcBef>
              <a:buNone/>
            </a:pPr>
            <a:r>
              <a:rPr lang="en">
                <a:latin typeface="Ubuntu"/>
                <a:ea typeface="Ubuntu"/>
                <a:cs typeface="Ubuntu"/>
                <a:sym typeface="Ubuntu"/>
              </a:rPr>
              <a:t>finance@apo-x.org</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8761D"/>
        </a:solidFill>
      </p:bgPr>
    </p:bg>
    <p:spTree>
      <p:nvGrpSpPr>
        <p:cNvPr id="403" name="Shape 403"/>
        <p:cNvGrpSpPr/>
        <p:nvPr/>
      </p:nvGrpSpPr>
      <p:grpSpPr>
        <a:xfrm>
          <a:off y="0" x="0"/>
          <a:ext cy="0" cx="0"/>
          <a:chOff y="0" x="0"/>
          <a:chExt cy="0" cx="0"/>
        </a:xfrm>
      </p:grpSpPr>
      <p:sp>
        <p:nvSpPr>
          <p:cNvPr id="404" name="Shape 40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Pledges pay me dues pls!</a:t>
            </a:r>
          </a:p>
        </p:txBody>
      </p:sp>
      <p:sp>
        <p:nvSpPr>
          <p:cNvPr id="405" name="Shape 405"/>
          <p:cNvSpPr txBox="1"/>
          <p:nvPr>
            <p:ph idx="1" type="body"/>
          </p:nvPr>
        </p:nvSpPr>
        <p:spPr>
          <a:xfrm>
            <a:off y="1210200" x="196000"/>
            <a:ext cy="3725699" cx="8490900"/>
          </a:xfrm>
          <a:prstGeom prst="rect">
            <a:avLst/>
          </a:prstGeom>
        </p:spPr>
        <p:txBody>
          <a:bodyPr bIns="91425" rIns="91425" lIns="91425" tIns="91425" anchor="t" anchorCtr="0">
            <a:noAutofit/>
          </a:bodyPr>
          <a:lstStyle/>
          <a:p>
            <a:pPr rtl="0" lvl="0">
              <a:spcBef>
                <a:spcPts val="0"/>
              </a:spcBef>
              <a:buNone/>
            </a:pPr>
            <a:r>
              <a:t/>
            </a:r>
            <a:endParaRPr/>
          </a:p>
        </p:txBody>
      </p:sp>
      <p:pic>
        <p:nvPicPr>
          <p:cNvPr id="406" name="Shape 406"/>
          <p:cNvPicPr preferRelativeResize="0"/>
          <p:nvPr/>
        </p:nvPicPr>
        <p:blipFill>
          <a:blip r:embed="rId3">
            <a:alphaModFix/>
          </a:blip>
          <a:stretch>
            <a:fillRect/>
          </a:stretch>
        </p:blipFill>
        <p:spPr>
          <a:xfrm>
            <a:off y="1063375" x="1081025"/>
            <a:ext cy="3860800" cx="6857999"/>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8761D"/>
        </a:solidFill>
      </p:bgPr>
    </p:bg>
    <p:spTree>
      <p:nvGrpSpPr>
        <p:cNvPr id="410" name="Shape 410"/>
        <p:cNvGrpSpPr/>
        <p:nvPr/>
      </p:nvGrpSpPr>
      <p:grpSpPr>
        <a:xfrm>
          <a:off y="0" x="0"/>
          <a:ext cy="0" cx="0"/>
          <a:chOff y="0" x="0"/>
          <a:chExt cy="0" cx="0"/>
        </a:xfrm>
      </p:grpSpPr>
      <p:sp>
        <p:nvSpPr>
          <p:cNvPr id="411" name="Shape 411"/>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Sign up for Fundraising!!!</a:t>
            </a:r>
          </a:p>
        </p:txBody>
      </p:sp>
      <p:sp>
        <p:nvSpPr>
          <p:cNvPr id="412" name="Shape 412"/>
          <p:cNvSpPr txBox="1"/>
          <p:nvPr>
            <p:ph idx="1" type="body"/>
          </p:nvPr>
        </p:nvSpPr>
        <p:spPr>
          <a:xfrm>
            <a:off y="1210200" x="196000"/>
            <a:ext cy="3725699" cx="8490900"/>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sz="2400" lang="en"/>
              <a:t>11/11 - TV Taping - The Odd Couple</a:t>
            </a:r>
          </a:p>
          <a:p>
            <a:pPr rtl="0" lvl="0" indent="-381000" marL="457200">
              <a:spcBef>
                <a:spcPts val="0"/>
              </a:spcBef>
              <a:buClr>
                <a:schemeClr val="dk1"/>
              </a:buClr>
              <a:buSzPct val="100000"/>
              <a:buFont typeface="Arial"/>
              <a:buChar char="●"/>
            </a:pPr>
            <a:r>
              <a:rPr sz="2400" lang="en"/>
              <a:t>11/14 - Fruit Cup Sale!**</a:t>
            </a:r>
          </a:p>
          <a:p>
            <a:pPr rtl="0" lvl="0" indent="-381000" marL="457200">
              <a:spcBef>
                <a:spcPts val="0"/>
              </a:spcBef>
              <a:buClr>
                <a:schemeClr val="dk1"/>
              </a:buClr>
              <a:buSzPct val="100000"/>
              <a:buFont typeface="Arial"/>
              <a:buChar char="●"/>
            </a:pPr>
            <a:r>
              <a:rPr sz="2400" lang="en"/>
              <a:t>11/16 - Dinner for 8</a:t>
            </a:r>
          </a:p>
          <a:p>
            <a:pPr rtl="0" lvl="0" indent="-381000" marL="457200">
              <a:spcBef>
                <a:spcPts val="0"/>
              </a:spcBef>
              <a:buClr>
                <a:schemeClr val="dk1"/>
              </a:buClr>
              <a:buSzPct val="100000"/>
              <a:buFont typeface="Arial"/>
              <a:buChar char="●"/>
            </a:pPr>
            <a:r>
              <a:rPr sz="2400" lang="en"/>
              <a:t>11/18 - Cake Pop Sale!**</a:t>
            </a:r>
          </a:p>
          <a:p>
            <a:pPr rtl="0" lvl="0" indent="-381000" marL="457200">
              <a:spcBef>
                <a:spcPts val="0"/>
              </a:spcBef>
              <a:buClr>
                <a:schemeClr val="dk1"/>
              </a:buClr>
              <a:buSzPct val="100000"/>
              <a:buFont typeface="Arial"/>
              <a:buChar char="●"/>
            </a:pPr>
            <a:r>
              <a:rPr sz="2400" lang="en"/>
              <a:t>11/21 - Settlers of Catan</a:t>
            </a:r>
          </a:p>
          <a:p>
            <a:pPr rtl="0" lvl="0" indent="-381000" marL="457200">
              <a:spcBef>
                <a:spcPts val="0"/>
              </a:spcBef>
              <a:buClr>
                <a:schemeClr val="dk1"/>
              </a:buClr>
              <a:buSzPct val="100000"/>
              <a:buFont typeface="Arial"/>
              <a:buChar char="●"/>
            </a:pPr>
            <a:r>
              <a:rPr sz="2400" lang="en"/>
              <a:t>11/25 - TV Taping - The Millers</a:t>
            </a:r>
          </a:p>
          <a:p>
            <a:pPr rtl="0" lvl="0">
              <a:spcBef>
                <a:spcPts val="0"/>
              </a:spcBef>
              <a:buNone/>
            </a:pPr>
            <a:r>
              <a:t/>
            </a:r>
            <a:endParaRPr sz="2400"/>
          </a:p>
          <a:p>
            <a:pPr lvl="0" indent="0" marL="0">
              <a:spcBef>
                <a:spcPts val="0"/>
              </a:spcBef>
              <a:buNone/>
            </a:pPr>
            <a:r>
              <a:rPr sz="1800" lang="en"/>
              <a:t>**Sign up for the service event for fruit cups/cake pops**</a:t>
            </a:r>
          </a:p>
        </p:txBody>
      </p:sp>
      <p:pic>
        <p:nvPicPr>
          <p:cNvPr id="413" name="Shape 413"/>
          <p:cNvPicPr preferRelativeResize="0"/>
          <p:nvPr/>
        </p:nvPicPr>
        <p:blipFill>
          <a:blip r:embed="rId3">
            <a:alphaModFix/>
          </a:blip>
          <a:stretch>
            <a:fillRect/>
          </a:stretch>
        </p:blipFill>
        <p:spPr>
          <a:xfrm>
            <a:off y="1358550" x="6115150"/>
            <a:ext cy="3429000" cx="2571750"/>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417" name="Shape 417"/>
        <p:cNvGrpSpPr/>
        <p:nvPr/>
      </p:nvGrpSpPr>
      <p:grpSpPr>
        <a:xfrm>
          <a:off y="0" x="0"/>
          <a:ext cy="0" cx="0"/>
          <a:chOff y="0" x="0"/>
          <a:chExt cy="0" cx="0"/>
        </a:xfrm>
      </p:grpSpPr>
      <p:sp>
        <p:nvSpPr>
          <p:cNvPr id="418" name="Shape 418"/>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Monoton"/>
                <a:ea typeface="Monoton"/>
                <a:cs typeface="Monoton"/>
                <a:sym typeface="Monoton"/>
              </a:rPr>
              <a:t>Fellowship VPs</a:t>
            </a:r>
          </a:p>
        </p:txBody>
      </p:sp>
      <p:sp>
        <p:nvSpPr>
          <p:cNvPr id="419" name="Shape 419"/>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Ann Dai &amp; Danny Ly</a:t>
            </a:r>
          </a:p>
          <a:p>
            <a:pPr rtl="0" lvl="0">
              <a:spcBef>
                <a:spcPts val="0"/>
              </a:spcBef>
              <a:buNone/>
            </a:pPr>
            <a:r>
              <a:rPr lang="en">
                <a:latin typeface="Ubuntu"/>
                <a:ea typeface="Ubuntu"/>
                <a:cs typeface="Ubuntu"/>
                <a:sym typeface="Ubuntu"/>
              </a:rPr>
              <a:t>fellowship@apo-x.org</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423" name="Shape 423"/>
        <p:cNvGrpSpPr/>
        <p:nvPr/>
      </p:nvGrpSpPr>
      <p:grpSpPr>
        <a:xfrm>
          <a:off y="0" x="0"/>
          <a:ext cy="0" cx="0"/>
          <a:chOff y="0" x="0"/>
          <a:chExt cy="0" cx="0"/>
        </a:xfrm>
      </p:grpSpPr>
      <p:sp>
        <p:nvSpPr>
          <p:cNvPr id="424" name="Shape 424"/>
          <p:cNvSpPr txBox="1"/>
          <p:nvPr>
            <p:ph idx="1" type="body"/>
          </p:nvPr>
        </p:nvSpPr>
        <p:spPr>
          <a:xfrm>
            <a:off y="1063375" x="0"/>
            <a:ext cy="1624799" cx="8714100"/>
          </a:xfrm>
          <a:prstGeom prst="rect">
            <a:avLst/>
          </a:prstGeom>
        </p:spPr>
        <p:txBody>
          <a:bodyPr bIns="91425" rIns="91425" lIns="91425" tIns="91425" anchor="t" anchorCtr="0">
            <a:noAutofit/>
          </a:bodyPr>
          <a:lstStyle/>
          <a:p>
            <a:pPr rtl="0" lvl="0" indent="-381000" marL="457200">
              <a:spcBef>
                <a:spcPts val="0"/>
              </a:spcBef>
              <a:buClr>
                <a:srgbClr val="0000FF"/>
              </a:buClr>
              <a:buSzPct val="100000"/>
              <a:buFont typeface="Arial"/>
              <a:buChar char="●"/>
            </a:pPr>
            <a:r>
              <a:rPr sz="2400" lang="en">
                <a:solidFill>
                  <a:srgbClr val="0000FF"/>
                </a:solidFill>
                <a:latin typeface="Righteous"/>
                <a:ea typeface="Righteous"/>
                <a:cs typeface="Righteous"/>
                <a:sym typeface="Righteous"/>
              </a:rPr>
              <a:t>Dinner family style</a:t>
            </a:r>
          </a:p>
          <a:p>
            <a:pPr rtl="0" lvl="0" indent="-381000" marL="457200">
              <a:spcBef>
                <a:spcPts val="0"/>
              </a:spcBef>
              <a:buClr>
                <a:srgbClr val="0000FF"/>
              </a:buClr>
              <a:buSzPct val="100000"/>
              <a:buFont typeface="Arial"/>
              <a:buChar char="●"/>
            </a:pPr>
            <a:r>
              <a:rPr sz="2400" lang="en">
                <a:solidFill>
                  <a:srgbClr val="0000FF"/>
                </a:solidFill>
                <a:latin typeface="Righteous"/>
                <a:ea typeface="Righteous"/>
                <a:cs typeface="Righteous"/>
                <a:sym typeface="Righteous"/>
              </a:rPr>
              <a:t>Musical and dance performances!</a:t>
            </a:r>
          </a:p>
          <a:p>
            <a:pPr rtl="0" lvl="0" indent="-381000" marL="457200">
              <a:spcBef>
                <a:spcPts val="0"/>
              </a:spcBef>
              <a:buClr>
                <a:srgbClr val="0000FF"/>
              </a:buClr>
              <a:buSzPct val="100000"/>
              <a:buFont typeface="Arial"/>
              <a:buChar char="●"/>
            </a:pPr>
            <a:r>
              <a:rPr sz="2400" lang="en">
                <a:solidFill>
                  <a:srgbClr val="0000FF"/>
                </a:solidFill>
                <a:latin typeface="Righteous"/>
                <a:ea typeface="Righteous"/>
                <a:cs typeface="Righteous"/>
                <a:sym typeface="Righteous"/>
              </a:rPr>
              <a:t>Games/activities</a:t>
            </a:r>
          </a:p>
          <a:p>
            <a:pPr rtl="0" lvl="0" indent="-381000" marL="457200">
              <a:spcBef>
                <a:spcPts val="0"/>
              </a:spcBef>
              <a:buClr>
                <a:srgbClr val="0000FF"/>
              </a:buClr>
              <a:buSzPct val="100000"/>
              <a:buFont typeface="Arial"/>
              <a:buChar char="●"/>
            </a:pPr>
            <a:r>
              <a:rPr sz="2400" lang="en">
                <a:solidFill>
                  <a:srgbClr val="0000FF"/>
                </a:solidFill>
                <a:latin typeface="Righteous"/>
                <a:ea typeface="Righteous"/>
                <a:cs typeface="Righteous"/>
                <a:sym typeface="Righteous"/>
              </a:rPr>
              <a:t>Photo booth</a:t>
            </a:r>
          </a:p>
        </p:txBody>
      </p:sp>
      <p:sp>
        <p:nvSpPr>
          <p:cNvPr id="425" name="Shape 42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Looking good night</a:t>
            </a:r>
          </a:p>
        </p:txBody>
      </p:sp>
      <p:pic>
        <p:nvPicPr>
          <p:cNvPr id="426" name="Shape 426"/>
          <p:cNvPicPr preferRelativeResize="0"/>
          <p:nvPr/>
        </p:nvPicPr>
        <p:blipFill>
          <a:blip r:embed="rId3">
            <a:alphaModFix/>
          </a:blip>
          <a:stretch>
            <a:fillRect/>
          </a:stretch>
        </p:blipFill>
        <p:spPr>
          <a:xfrm>
            <a:off y="2130999" x="5084649"/>
            <a:ext cy="2787424" cx="3716575"/>
          </a:xfrm>
          <a:prstGeom prst="rect">
            <a:avLst/>
          </a:prstGeom>
          <a:noFill/>
          <a:ln>
            <a:noFill/>
          </a:ln>
        </p:spPr>
      </p:pic>
      <p:pic>
        <p:nvPicPr>
          <p:cNvPr id="427" name="Shape 427"/>
          <p:cNvPicPr preferRelativeResize="0"/>
          <p:nvPr/>
        </p:nvPicPr>
        <p:blipFill>
          <a:blip r:embed="rId4">
            <a:alphaModFix/>
          </a:blip>
          <a:stretch>
            <a:fillRect/>
          </a:stretch>
        </p:blipFill>
        <p:spPr>
          <a:xfrm>
            <a:off y="2734900" x="2209107"/>
            <a:ext cy="2318549" cx="2484167"/>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431" name="Shape 431"/>
        <p:cNvGrpSpPr/>
        <p:nvPr/>
      </p:nvGrpSpPr>
      <p:grpSpPr>
        <a:xfrm>
          <a:off y="0" x="0"/>
          <a:ext cy="0" cx="0"/>
          <a:chOff y="0" x="0"/>
          <a:chExt cy="0" cx="0"/>
        </a:xfrm>
      </p:grpSpPr>
      <p:sp>
        <p:nvSpPr>
          <p:cNvPr id="432" name="Shape 43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t/>
            </a:r>
            <a:endParaRPr sz="2400">
              <a:solidFill>
                <a:srgbClr val="0000FF"/>
              </a:solidFill>
              <a:latin typeface="Righteous"/>
              <a:ea typeface="Righteous"/>
              <a:cs typeface="Righteous"/>
              <a:sym typeface="Righteous"/>
            </a:endParaRPr>
          </a:p>
        </p:txBody>
      </p:sp>
      <p:sp>
        <p:nvSpPr>
          <p:cNvPr id="433" name="Shape 43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Looking good night</a:t>
            </a:r>
          </a:p>
        </p:txBody>
      </p:sp>
      <p:pic>
        <p:nvPicPr>
          <p:cNvPr id="434" name="Shape 434"/>
          <p:cNvPicPr preferRelativeResize="0"/>
          <p:nvPr/>
        </p:nvPicPr>
        <p:blipFill>
          <a:blip r:embed="rId3">
            <a:alphaModFix/>
          </a:blip>
          <a:stretch>
            <a:fillRect/>
          </a:stretch>
        </p:blipFill>
        <p:spPr>
          <a:xfrm>
            <a:off y="1469725" x="159525"/>
            <a:ext cy="3052550" cx="4578799"/>
          </a:xfrm>
          <a:prstGeom prst="rect">
            <a:avLst/>
          </a:prstGeom>
          <a:noFill/>
          <a:ln>
            <a:noFill/>
          </a:ln>
        </p:spPr>
      </p:pic>
      <p:pic>
        <p:nvPicPr>
          <p:cNvPr id="435" name="Shape 435"/>
          <p:cNvPicPr preferRelativeResize="0"/>
          <p:nvPr/>
        </p:nvPicPr>
        <p:blipFill>
          <a:blip r:embed="rId4">
            <a:alphaModFix/>
          </a:blip>
          <a:stretch>
            <a:fillRect/>
          </a:stretch>
        </p:blipFill>
        <p:spPr>
          <a:xfrm>
            <a:off y="1469725" x="4850875"/>
            <a:ext cy="2771399" cx="4157076"/>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439" name="Shape 439"/>
        <p:cNvGrpSpPr/>
        <p:nvPr/>
      </p:nvGrpSpPr>
      <p:grpSpPr>
        <a:xfrm>
          <a:off y="0" x="0"/>
          <a:ext cy="0" cx="0"/>
          <a:chOff y="0" x="0"/>
          <a:chExt cy="0" cx="0"/>
        </a:xfrm>
      </p:grpSpPr>
      <p:sp>
        <p:nvSpPr>
          <p:cNvPr id="440" name="Shape 44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u="sng" sz="2400" lang="en">
                <a:solidFill>
                  <a:schemeClr val="hlink"/>
                </a:solidFill>
                <a:latin typeface="Righteous"/>
                <a:ea typeface="Righteous"/>
                <a:cs typeface="Righteous"/>
                <a:sym typeface="Righteous"/>
                <a:hlinkClick r:id="rId3"/>
              </a:rPr>
              <a:t>https://www.youtube.com/watch?v=_tHdL5z9U_s&amp;list=UU1ytern-1MmJho0rHWuMlmA#t=255</a:t>
            </a:r>
          </a:p>
        </p:txBody>
      </p:sp>
      <p:sp>
        <p:nvSpPr>
          <p:cNvPr id="441" name="Shape 44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Looking good night</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445" name="Shape 445"/>
        <p:cNvGrpSpPr/>
        <p:nvPr/>
      </p:nvGrpSpPr>
      <p:grpSpPr>
        <a:xfrm>
          <a:off y="0" x="0"/>
          <a:ext cy="0" cx="0"/>
          <a:chOff y="0" x="0"/>
          <a:chExt cy="0" cx="0"/>
        </a:xfrm>
      </p:grpSpPr>
      <p:sp>
        <p:nvSpPr>
          <p:cNvPr id="446" name="Shape 44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sz="2400" lang="en">
                <a:solidFill>
                  <a:srgbClr val="0000FF"/>
                </a:solidFill>
                <a:latin typeface="Righteous"/>
                <a:ea typeface="Righteous"/>
                <a:cs typeface="Righteous"/>
                <a:sym typeface="Righteous"/>
              </a:rPr>
              <a:t>Sign up on the calendar and pay by </a:t>
            </a:r>
            <a:r>
              <a:rPr sz="2400" lang="en">
                <a:solidFill>
                  <a:srgbClr val="FF0000"/>
                </a:solidFill>
                <a:latin typeface="Righteous"/>
                <a:ea typeface="Righteous"/>
                <a:cs typeface="Righteous"/>
                <a:sym typeface="Righteous"/>
              </a:rPr>
              <a:t>11/12 </a:t>
            </a:r>
            <a:r>
              <a:rPr sz="2400" lang="en">
                <a:solidFill>
                  <a:srgbClr val="0000FF"/>
                </a:solidFill>
                <a:latin typeface="Righteous"/>
                <a:ea typeface="Righteous"/>
                <a:cs typeface="Righteous"/>
                <a:sym typeface="Righteous"/>
              </a:rPr>
              <a:t>for </a:t>
            </a:r>
            <a:r>
              <a:rPr sz="2400" lang="en">
                <a:solidFill>
                  <a:srgbClr val="FF0000"/>
                </a:solidFill>
                <a:latin typeface="Righteous"/>
                <a:ea typeface="Righteous"/>
                <a:cs typeface="Righteous"/>
                <a:sym typeface="Righteous"/>
              </a:rPr>
              <a:t>$22!</a:t>
            </a:r>
          </a:p>
          <a:p>
            <a:pPr rtl="0">
              <a:spcBef>
                <a:spcPts val="0"/>
              </a:spcBef>
              <a:buNone/>
            </a:pPr>
            <a:r>
              <a:rPr sz="2400" lang="en">
                <a:solidFill>
                  <a:srgbClr val="0000FF"/>
                </a:solidFill>
                <a:latin typeface="Righteous"/>
                <a:ea typeface="Righteous"/>
                <a:cs typeface="Righteous"/>
                <a:sym typeface="Righteous"/>
              </a:rPr>
              <a:t>Late payments are </a:t>
            </a:r>
            <a:r>
              <a:rPr sz="2400" lang="en">
                <a:solidFill>
                  <a:srgbClr val="FF0000"/>
                </a:solidFill>
                <a:latin typeface="Righteous"/>
                <a:ea typeface="Righteous"/>
                <a:cs typeface="Righteous"/>
                <a:sym typeface="Righteous"/>
              </a:rPr>
              <a:t>$24</a:t>
            </a:r>
          </a:p>
          <a:p>
            <a:pPr rtl="0">
              <a:spcBef>
                <a:spcPts val="0"/>
              </a:spcBef>
              <a:buNone/>
            </a:pPr>
            <a:r>
              <a:t/>
            </a:r>
            <a:endParaRPr sz="2400">
              <a:solidFill>
                <a:srgbClr val="0000FF"/>
              </a:solidFill>
              <a:latin typeface="Righteous"/>
              <a:ea typeface="Righteous"/>
              <a:cs typeface="Righteous"/>
              <a:sym typeface="Righteous"/>
            </a:endParaRPr>
          </a:p>
          <a:p>
            <a:pPr rtl="0">
              <a:spcBef>
                <a:spcPts val="0"/>
              </a:spcBef>
              <a:buNone/>
            </a:pPr>
            <a:r>
              <a:rPr sz="2400" lang="en">
                <a:solidFill>
                  <a:srgbClr val="0000FF"/>
                </a:solidFill>
                <a:latin typeface="Righteous"/>
                <a:ea typeface="Righteous"/>
                <a:cs typeface="Righteous"/>
                <a:sym typeface="Righteous"/>
              </a:rPr>
              <a:t>Please pay </a:t>
            </a:r>
            <a:r>
              <a:rPr sz="2400" lang="en">
                <a:solidFill>
                  <a:srgbClr val="FF0000"/>
                </a:solidFill>
                <a:latin typeface="Righteous"/>
                <a:ea typeface="Righteous"/>
                <a:cs typeface="Righteous"/>
                <a:sym typeface="Righteous"/>
              </a:rPr>
              <a:t>Melissa Ma, Lucy Diep, John Young, Joanne Kung, Peter Vo, or Nicole Nguyen</a:t>
            </a:r>
          </a:p>
          <a:p>
            <a:pPr rtl="0">
              <a:spcBef>
                <a:spcPts val="0"/>
              </a:spcBef>
              <a:buNone/>
            </a:pPr>
            <a:r>
              <a:t/>
            </a:r>
            <a:endParaRPr sz="2400">
              <a:solidFill>
                <a:srgbClr val="000000"/>
              </a:solidFill>
              <a:latin typeface="Righteous"/>
              <a:ea typeface="Righteous"/>
              <a:cs typeface="Righteous"/>
              <a:sym typeface="Righteous"/>
            </a:endParaRPr>
          </a:p>
          <a:p>
            <a:pPr rtl="0" lvl="0">
              <a:spcBef>
                <a:spcPts val="0"/>
              </a:spcBef>
              <a:buNone/>
            </a:pPr>
            <a:r>
              <a:rPr sz="2400" lang="en">
                <a:solidFill>
                  <a:srgbClr val="0000FF"/>
                </a:solidFill>
                <a:latin typeface="Righteous"/>
                <a:ea typeface="Righteous"/>
                <a:cs typeface="Righteous"/>
                <a:sym typeface="Righteous"/>
              </a:rPr>
              <a:t>Sign up for performances with</a:t>
            </a:r>
            <a:r>
              <a:rPr sz="2400" lang="en">
                <a:solidFill>
                  <a:srgbClr val="FF0000"/>
                </a:solidFill>
                <a:latin typeface="Righteous"/>
                <a:ea typeface="Righteous"/>
                <a:cs typeface="Righteous"/>
                <a:sym typeface="Righteous"/>
              </a:rPr>
              <a:t> Melissa Ma!!</a:t>
            </a:r>
          </a:p>
        </p:txBody>
      </p:sp>
      <p:sp>
        <p:nvSpPr>
          <p:cNvPr id="447" name="Shape 44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Looking good night</a:t>
            </a: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451" name="Shape 451"/>
        <p:cNvGrpSpPr/>
        <p:nvPr/>
      </p:nvGrpSpPr>
      <p:grpSpPr>
        <a:xfrm>
          <a:off y="0" x="0"/>
          <a:ext cy="0" cx="0"/>
          <a:chOff y="0" x="0"/>
          <a:chExt cy="0" cx="0"/>
        </a:xfrm>
      </p:grpSpPr>
      <p:sp>
        <p:nvSpPr>
          <p:cNvPr id="452" name="Shape 452"/>
          <p:cNvSpPr txBox="1"/>
          <p:nvPr>
            <p:ph idx="1" type="body"/>
          </p:nvPr>
        </p:nvSpPr>
        <p:spPr>
          <a:xfrm>
            <a:off y="1108400" x="0"/>
            <a:ext cy="1793699" cx="5485500"/>
          </a:xfrm>
          <a:prstGeom prst="rect">
            <a:avLst/>
          </a:prstGeom>
        </p:spPr>
        <p:txBody>
          <a:bodyPr bIns="91425" rIns="91425" lIns="91425" tIns="91425" anchor="t" anchorCtr="0">
            <a:noAutofit/>
          </a:bodyPr>
          <a:lstStyle/>
          <a:p>
            <a:pPr rtl="0" lvl="0" indent="-381000" marL="457200">
              <a:spcBef>
                <a:spcPts val="0"/>
              </a:spcBef>
              <a:buClr>
                <a:srgbClr val="0000FF"/>
              </a:buClr>
              <a:buSzPct val="100000"/>
              <a:buFont typeface="Arial"/>
              <a:buChar char="●"/>
            </a:pPr>
            <a:r>
              <a:rPr sz="2400" lang="en">
                <a:solidFill>
                  <a:srgbClr val="0000FF"/>
                </a:solidFill>
                <a:latin typeface="Righteous"/>
                <a:ea typeface="Righteous"/>
                <a:cs typeface="Righteous"/>
                <a:sym typeface="Righteous"/>
              </a:rPr>
              <a:t>IM Volleyball Tonight </a:t>
            </a:r>
          </a:p>
          <a:p>
            <a:pPr rtl="0" lvl="1" indent="-381000" marL="914400">
              <a:spcBef>
                <a:spcPts val="0"/>
              </a:spcBef>
              <a:buClr>
                <a:srgbClr val="0000FF"/>
              </a:buClr>
              <a:buSzPct val="100000"/>
              <a:buFont typeface="Courier New"/>
              <a:buChar char="o"/>
            </a:pPr>
            <a:r>
              <a:rPr sz="2400" lang="en">
                <a:solidFill>
                  <a:srgbClr val="0000FF"/>
                </a:solidFill>
                <a:latin typeface="Righteous"/>
                <a:ea typeface="Righteous"/>
                <a:cs typeface="Righteous"/>
                <a:sym typeface="Righteous"/>
              </a:rPr>
              <a:t>SAC 2nd Floor at 10</a:t>
            </a:r>
            <a:r>
              <a:rPr lang="en">
                <a:solidFill>
                  <a:srgbClr val="0000FF"/>
                </a:solidFill>
                <a:latin typeface="Righteous"/>
                <a:ea typeface="Righteous"/>
                <a:cs typeface="Righteous"/>
                <a:sym typeface="Righteous"/>
              </a:rPr>
              <a:t>pm</a:t>
            </a:r>
          </a:p>
          <a:p>
            <a:pPr rtl="0" lvl="0" indent="-381000" marL="457200">
              <a:spcBef>
                <a:spcPts val="0"/>
              </a:spcBef>
              <a:buClr>
                <a:srgbClr val="FF0000"/>
              </a:buClr>
              <a:buSzPct val="100000"/>
              <a:buFont typeface="Arial"/>
              <a:buChar char="●"/>
            </a:pPr>
            <a:r>
              <a:rPr sz="2400" lang="en">
                <a:solidFill>
                  <a:srgbClr val="FF0000"/>
                </a:solidFill>
                <a:latin typeface="Righteous"/>
                <a:ea typeface="Righteous"/>
                <a:cs typeface="Righteous"/>
                <a:sym typeface="Righteous"/>
              </a:rPr>
              <a:t>IM Indoor Soccer starts tmr 11/6!</a:t>
            </a:r>
          </a:p>
          <a:p>
            <a:pPr rtl="0" lvl="1" indent="-381000" marL="914400">
              <a:spcBef>
                <a:spcPts val="0"/>
              </a:spcBef>
              <a:buClr>
                <a:srgbClr val="FF0000"/>
              </a:buClr>
              <a:buSzPct val="100000"/>
              <a:buFont typeface="Courier New"/>
              <a:buChar char="o"/>
            </a:pPr>
            <a:r>
              <a:rPr sz="2400" lang="en">
                <a:solidFill>
                  <a:srgbClr val="FF0000"/>
                </a:solidFill>
                <a:latin typeface="Righteous"/>
                <a:ea typeface="Righteous"/>
                <a:cs typeface="Righteous"/>
                <a:sym typeface="Righteous"/>
              </a:rPr>
              <a:t>Wooden Court #1 at 7:45</a:t>
            </a:r>
            <a:r>
              <a:rPr lang="en">
                <a:solidFill>
                  <a:srgbClr val="FF0000"/>
                </a:solidFill>
                <a:latin typeface="Righteous"/>
                <a:ea typeface="Righteous"/>
                <a:cs typeface="Righteous"/>
                <a:sym typeface="Righteous"/>
              </a:rPr>
              <a:t>pm</a:t>
            </a:r>
          </a:p>
        </p:txBody>
      </p:sp>
      <p:sp>
        <p:nvSpPr>
          <p:cNvPr id="453" name="Shape 45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IM SPORTS</a:t>
            </a:r>
          </a:p>
        </p:txBody>
      </p:sp>
      <p:pic>
        <p:nvPicPr>
          <p:cNvPr id="454" name="Shape 454"/>
          <p:cNvPicPr preferRelativeResize="0"/>
          <p:nvPr/>
        </p:nvPicPr>
        <p:blipFill>
          <a:blip r:embed="rId3">
            <a:alphaModFix/>
          </a:blip>
          <a:stretch>
            <a:fillRect/>
          </a:stretch>
        </p:blipFill>
        <p:spPr>
          <a:xfrm>
            <a:off y="1297375" x="5271650"/>
            <a:ext cy="2900725" cx="371889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y="0" x="0"/>
          <a:ext cy="0" cx="0"/>
          <a:chOff y="0" x="0"/>
          <a:chExt cy="0" cx="0"/>
        </a:xfrm>
      </p:grpSpPr>
      <p:sp>
        <p:nvSpPr>
          <p:cNvPr id="147" name="Shape 14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4600" lang="en"/>
              <a:t>APO Sign = Quiet Down, Bruh</a:t>
            </a:r>
          </a:p>
        </p:txBody>
      </p:sp>
      <p:pic>
        <p:nvPicPr>
          <p:cNvPr id="148" name="Shape 148"/>
          <p:cNvPicPr preferRelativeResize="0"/>
          <p:nvPr/>
        </p:nvPicPr>
        <p:blipFill>
          <a:blip r:embed="rId3">
            <a:alphaModFix/>
          </a:blip>
          <a:stretch>
            <a:fillRect/>
          </a:stretch>
        </p:blipFill>
        <p:spPr>
          <a:xfrm>
            <a:off y="1755725" x="457200"/>
            <a:ext cy="3387774" cx="2309850"/>
          </a:xfrm>
          <a:prstGeom prst="rect">
            <a:avLst/>
          </a:prstGeom>
          <a:noFill/>
          <a:ln>
            <a:noFill/>
          </a:ln>
        </p:spPr>
      </p:pic>
      <p:pic>
        <p:nvPicPr>
          <p:cNvPr id="149" name="Shape 149"/>
          <p:cNvPicPr preferRelativeResize="0"/>
          <p:nvPr/>
        </p:nvPicPr>
        <p:blipFill>
          <a:blip r:embed="rId4">
            <a:alphaModFix/>
          </a:blip>
          <a:stretch>
            <a:fillRect/>
          </a:stretch>
        </p:blipFill>
        <p:spPr>
          <a:xfrm>
            <a:off y="1755724" x="3199396"/>
            <a:ext cy="3387774" cx="1863478"/>
          </a:xfrm>
          <a:prstGeom prst="rect">
            <a:avLst/>
          </a:prstGeom>
          <a:noFill/>
          <a:ln>
            <a:noFill/>
          </a:ln>
        </p:spPr>
      </p:pic>
      <p:sp>
        <p:nvSpPr>
          <p:cNvPr id="150" name="Shape 15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sz="2400" lang="en"/>
              <a:t>     </a:t>
            </a:r>
            <a:r>
              <a:rPr u="sng" b="1" sz="2400" lang="en"/>
              <a:t>ACTIVES</a:t>
            </a:r>
            <a:r>
              <a:rPr sz="2400" lang="en"/>
              <a:t>		    </a:t>
            </a:r>
            <a:r>
              <a:rPr u="sng" b="1" sz="2400" lang="en"/>
              <a:t>PLEDGES</a:t>
            </a:r>
          </a:p>
          <a:p>
            <a:pPr rtl="0">
              <a:spcBef>
                <a:spcPts val="0"/>
              </a:spcBef>
              <a:buNone/>
            </a:pPr>
            <a:r>
              <a:rPr u="sng" b="1" sz="2400" lang="en"/>
              <a:t>										</a:t>
            </a:r>
            <a:r>
              <a:rPr sz="2400" lang="en"/>
              <a:t>When we get rowdy,</a:t>
            </a:r>
          </a:p>
          <a:p>
            <a:pPr rtl="0">
              <a:spcBef>
                <a:spcPts val="0"/>
              </a:spcBef>
              <a:buNone/>
            </a:pPr>
            <a:r>
              <a:rPr sz="2400" lang="en"/>
              <a:t>										I’ll be using this sign,</a:t>
            </a:r>
          </a:p>
          <a:p>
            <a:pPr rtl="0">
              <a:spcBef>
                <a:spcPts val="0"/>
              </a:spcBef>
              <a:buNone/>
            </a:pPr>
            <a:r>
              <a:rPr sz="2400" lang="en"/>
              <a:t>										then Excomm will follow,</a:t>
            </a:r>
          </a:p>
          <a:p>
            <a:pPr rtl="0">
              <a:spcBef>
                <a:spcPts val="0"/>
              </a:spcBef>
              <a:buNone/>
            </a:pPr>
            <a:r>
              <a:rPr sz="2400" lang="en"/>
              <a:t>										</a:t>
            </a:r>
            <a:r>
              <a:rPr b="1" sz="2400" lang="en"/>
              <a:t>then you all follow!</a:t>
            </a:r>
          </a:p>
          <a:p>
            <a:pPr rtl="0">
              <a:spcBef>
                <a:spcPts val="0"/>
              </a:spcBef>
              <a:buNone/>
            </a:pPr>
            <a:r>
              <a:rPr b="1" sz="2400" lang="en"/>
              <a:t>						</a:t>
            </a:r>
          </a:p>
          <a:p>
            <a:pPr rtl="0" lvl="0">
              <a:spcBef>
                <a:spcPts val="0"/>
              </a:spcBef>
              <a:buNone/>
            </a:pPr>
            <a:r>
              <a:rPr b="1" sz="2400" lang="en"/>
              <a:t>										</a:t>
            </a:r>
            <a:r>
              <a:rPr u="sng" sz="2400" lang="en"/>
              <a:t>	</a:t>
            </a:r>
            <a:r>
              <a:rPr sz="2400" lang="en" i="1"/>
              <a:t>Better than banging </a:t>
            </a:r>
          </a:p>
          <a:p>
            <a:pPr rtl="0" lvl="0" indent="457200" marL="4572000">
              <a:spcBef>
                <a:spcPts val="0"/>
              </a:spcBef>
              <a:buNone/>
            </a:pPr>
            <a:r>
              <a:rPr sz="2400" lang="en" i="1"/>
              <a:t>the gavel, right?</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458" name="Shape 458"/>
        <p:cNvGrpSpPr/>
        <p:nvPr/>
      </p:nvGrpSpPr>
      <p:grpSpPr>
        <a:xfrm>
          <a:off y="0" x="0"/>
          <a:ext cy="0" cx="0"/>
          <a:chOff y="0" x="0"/>
          <a:chExt cy="0" cx="0"/>
        </a:xfrm>
      </p:grpSpPr>
      <p:sp>
        <p:nvSpPr>
          <p:cNvPr id="459" name="Shape 459"/>
          <p:cNvSpPr txBox="1"/>
          <p:nvPr>
            <p:ph idx="1" type="body"/>
          </p:nvPr>
        </p:nvSpPr>
        <p:spPr>
          <a:xfrm>
            <a:off y="941300" x="457200"/>
            <a:ext cy="3725699" cx="8229600"/>
          </a:xfrm>
          <a:prstGeom prst="rect">
            <a:avLst/>
          </a:prstGeom>
        </p:spPr>
        <p:txBody>
          <a:bodyPr bIns="91425" rIns="91425" lIns="91425" tIns="91425" anchor="t" anchorCtr="0">
            <a:noAutofit/>
          </a:bodyPr>
          <a:lstStyle/>
          <a:p>
            <a:pPr algn="ctr" rtl="0" lvl="0">
              <a:spcBef>
                <a:spcPts val="0"/>
              </a:spcBef>
              <a:buNone/>
            </a:pPr>
            <a:r>
              <a:rPr sz="2400" lang="en">
                <a:solidFill>
                  <a:srgbClr val="0000FF"/>
                </a:solidFill>
                <a:latin typeface="Righteous"/>
                <a:ea typeface="Righteous"/>
                <a:cs typeface="Righteous"/>
                <a:sym typeface="Righteous"/>
              </a:rPr>
              <a:t>Let us know if you have any questions or ideas for Fellowships! Thank you!!</a:t>
            </a:r>
          </a:p>
        </p:txBody>
      </p:sp>
      <p:sp>
        <p:nvSpPr>
          <p:cNvPr id="460" name="Shape 460"/>
          <p:cNvSpPr txBox="1"/>
          <p:nvPr>
            <p:ph type="title"/>
          </p:nvPr>
        </p:nvSpPr>
        <p:spPr>
          <a:xfrm>
            <a:off y="21722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Questions/IDeas?</a:t>
            </a:r>
          </a:p>
        </p:txBody>
      </p:sp>
      <p:pic>
        <p:nvPicPr>
          <p:cNvPr id="461" name="Shape 461"/>
          <p:cNvPicPr preferRelativeResize="0"/>
          <p:nvPr/>
        </p:nvPicPr>
        <p:blipFill>
          <a:blip r:embed="rId3">
            <a:alphaModFix/>
          </a:blip>
          <a:stretch>
            <a:fillRect/>
          </a:stretch>
        </p:blipFill>
        <p:spPr>
          <a:xfrm>
            <a:off y="1866825" x="2951275"/>
            <a:ext cy="3025350" cx="3241449"/>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65" name="Shape 465"/>
        <p:cNvGrpSpPr/>
        <p:nvPr/>
      </p:nvGrpSpPr>
      <p:grpSpPr>
        <a:xfrm>
          <a:off y="0" x="0"/>
          <a:ext cy="0" cx="0"/>
          <a:chOff y="0" x="0"/>
          <a:chExt cy="0" cx="0"/>
        </a:xfrm>
      </p:grpSpPr>
      <p:sp>
        <p:nvSpPr>
          <p:cNvPr id="466" name="Shape 466"/>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b="1" sz="9600" lang="en">
                <a:solidFill>
                  <a:srgbClr val="FFFF00"/>
                </a:solidFill>
                <a:latin typeface="Playball"/>
                <a:ea typeface="Playball"/>
                <a:cs typeface="Playball"/>
                <a:sym typeface="Playball"/>
              </a:rPr>
              <a:t>Historian</a:t>
            </a:r>
          </a:p>
        </p:txBody>
      </p:sp>
      <p:sp>
        <p:nvSpPr>
          <p:cNvPr id="467" name="Shape 467"/>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Juana Li</a:t>
            </a:r>
          </a:p>
          <a:p>
            <a:pPr rtl="0" lvl="0">
              <a:spcBef>
                <a:spcPts val="0"/>
              </a:spcBef>
              <a:buNone/>
            </a:pPr>
            <a:r>
              <a:rPr lang="en">
                <a:latin typeface="Ubuntu"/>
                <a:ea typeface="Ubuntu"/>
                <a:cs typeface="Ubuntu"/>
                <a:sym typeface="Ubuntu"/>
              </a:rPr>
              <a:t>historian@apo-x.org</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71" name="Shape 471"/>
        <p:cNvGrpSpPr/>
        <p:nvPr/>
      </p:nvGrpSpPr>
      <p:grpSpPr>
        <a:xfrm>
          <a:off y="0" x="0"/>
          <a:ext cy="0" cx="0"/>
          <a:chOff y="0" x="0"/>
          <a:chExt cy="0" cx="0"/>
        </a:xfrm>
      </p:grpSpPr>
      <p:sp>
        <p:nvSpPr>
          <p:cNvPr id="472" name="Shape 47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Updates </a:t>
            </a:r>
          </a:p>
        </p:txBody>
      </p:sp>
      <p:sp>
        <p:nvSpPr>
          <p:cNvPr id="473" name="Shape 473"/>
          <p:cNvSpPr txBox="1"/>
          <p:nvPr>
            <p:ph idx="1" type="body"/>
          </p:nvPr>
        </p:nvSpPr>
        <p:spPr>
          <a:xfrm>
            <a:off y="1266450" x="212100"/>
            <a:ext cy="3725699" cx="8474699"/>
          </a:xfrm>
          <a:prstGeom prst="rect">
            <a:avLst/>
          </a:prstGeom>
        </p:spPr>
        <p:txBody>
          <a:bodyPr bIns="91425" rIns="91425" lIns="91425" tIns="91425" anchor="t" anchorCtr="0">
            <a:noAutofit/>
          </a:bodyPr>
          <a:lstStyle/>
          <a:p>
            <a:pPr rtl="0" lvl="0" indent="-342900" marL="457200">
              <a:spcBef>
                <a:spcPts val="0"/>
              </a:spcBef>
              <a:buClr>
                <a:srgbClr val="000000"/>
              </a:buClr>
              <a:buSzPct val="100000"/>
              <a:buFont typeface="Arial"/>
              <a:buChar char="●"/>
            </a:pPr>
            <a:r>
              <a:rPr sz="1800" lang="en">
                <a:solidFill>
                  <a:srgbClr val="000000"/>
                </a:solidFill>
                <a:latin typeface="Arial"/>
                <a:ea typeface="Arial"/>
                <a:cs typeface="Arial"/>
                <a:sym typeface="Arial"/>
              </a:rPr>
              <a:t>Come see me after meeting to take your headshots for the term book! =D </a:t>
            </a:r>
          </a:p>
        </p:txBody>
      </p:sp>
      <p:pic>
        <p:nvPicPr>
          <p:cNvPr id="474" name="Shape 474"/>
          <p:cNvPicPr preferRelativeResize="0"/>
          <p:nvPr/>
        </p:nvPicPr>
        <p:blipFill>
          <a:blip r:embed="rId4">
            <a:alphaModFix/>
          </a:blip>
          <a:stretch>
            <a:fillRect/>
          </a:stretch>
        </p:blipFill>
        <p:spPr>
          <a:xfrm>
            <a:off y="1854777" x="1756062"/>
            <a:ext cy="2917324" cx="5631874"/>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78" name="Shape 478"/>
        <p:cNvGrpSpPr/>
        <p:nvPr/>
      </p:nvGrpSpPr>
      <p:grpSpPr>
        <a:xfrm>
          <a:off y="0" x="0"/>
          <a:ext cy="0" cx="0"/>
          <a:chOff y="0" x="0"/>
          <a:chExt cy="0" cx="0"/>
        </a:xfrm>
      </p:grpSpPr>
      <p:sp>
        <p:nvSpPr>
          <p:cNvPr id="479" name="Shape 47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Brothers of Chi Chapter </a:t>
            </a:r>
          </a:p>
        </p:txBody>
      </p:sp>
      <p:pic>
        <p:nvPicPr>
          <p:cNvPr id="480" name="Shape 480"/>
          <p:cNvPicPr preferRelativeResize="0"/>
          <p:nvPr/>
        </p:nvPicPr>
        <p:blipFill>
          <a:blip r:embed="rId4">
            <a:alphaModFix/>
          </a:blip>
          <a:stretch>
            <a:fillRect/>
          </a:stretch>
        </p:blipFill>
        <p:spPr>
          <a:xfrm>
            <a:off y="1262850" x="1774475"/>
            <a:ext cy="3718350" cx="5595050"/>
          </a:xfrm>
          <a:prstGeom prst="rect">
            <a:avLst/>
          </a:prstGeom>
          <a:noFill/>
          <a:ln>
            <a:noFill/>
          </a:ln>
        </p:spPr>
      </p:pic>
      <p:sp>
        <p:nvSpPr>
          <p:cNvPr id="481" name="Shape 481"/>
          <p:cNvSpPr txBox="1"/>
          <p:nvPr>
            <p:ph idx="1" type="body"/>
          </p:nvPr>
        </p:nvSpPr>
        <p:spPr>
          <a:xfrm>
            <a:off y="1391900" x="1884450"/>
            <a:ext cy="857400" cx="5375100"/>
          </a:xfrm>
          <a:prstGeom prst="rect">
            <a:avLst/>
          </a:prstGeom>
        </p:spPr>
        <p:txBody>
          <a:bodyPr bIns="91425" rIns="91425" lIns="91425" tIns="91425" anchor="t" anchorCtr="0">
            <a:noAutofit/>
          </a:bodyPr>
          <a:lstStyle/>
          <a:p>
            <a:pPr algn="ctr" rtl="0">
              <a:spcBef>
                <a:spcPts val="0"/>
              </a:spcBef>
              <a:buNone/>
            </a:pPr>
            <a:r>
              <a:rPr sz="1800" lang="en">
                <a:solidFill>
                  <a:srgbClr val="000000"/>
                </a:solidFill>
                <a:latin typeface="Arial"/>
                <a:ea typeface="Arial"/>
                <a:cs typeface="Arial"/>
                <a:sym typeface="Arial"/>
              </a:rPr>
              <a:t>Winner: JT - “I am APO’s little Rui of sunshine”</a:t>
            </a:r>
          </a:p>
          <a:p>
            <a:pPr algn="ctr" rtl="0" lvl="0">
              <a:spcBef>
                <a:spcPts val="0"/>
              </a:spcBef>
              <a:buNone/>
            </a:pPr>
            <a:r>
              <a:rPr sz="1800" lang="en">
                <a:solidFill>
                  <a:srgbClr val="000000"/>
                </a:solidFill>
                <a:latin typeface="Arial"/>
                <a:ea typeface="Arial"/>
                <a:cs typeface="Arial"/>
                <a:sym typeface="Arial"/>
              </a:rPr>
              <a:t>Runner-up: Joseph Chan - “Let’s get one thing straight… I’m not.”</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85" name="Shape 485"/>
        <p:cNvGrpSpPr/>
        <p:nvPr/>
      </p:nvGrpSpPr>
      <p:grpSpPr>
        <a:xfrm>
          <a:off y="0" x="0"/>
          <a:ext cy="0" cx="0"/>
          <a:chOff y="0" x="0"/>
          <a:chExt cy="0" cx="0"/>
        </a:xfrm>
      </p:grpSpPr>
      <p:sp>
        <p:nvSpPr>
          <p:cNvPr id="486" name="Shape 48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BOTW</a:t>
            </a:r>
          </a:p>
        </p:txBody>
      </p:sp>
      <p:sp>
        <p:nvSpPr>
          <p:cNvPr id="487" name="Shape 487"/>
          <p:cNvSpPr txBox="1"/>
          <p:nvPr>
            <p:ph idx="1" type="body"/>
          </p:nvPr>
        </p:nvSpPr>
        <p:spPr>
          <a:xfrm>
            <a:off y="1266450" x="212100"/>
            <a:ext cy="3725699" cx="8474699"/>
          </a:xfrm>
          <a:prstGeom prst="rect">
            <a:avLst/>
          </a:prstGeom>
        </p:spPr>
        <p:txBody>
          <a:bodyPr bIns="91425" rIns="91425" lIns="91425" tIns="91425" anchor="t" anchorCtr="0">
            <a:noAutofit/>
          </a:bodyPr>
          <a:lstStyle/>
          <a:p>
            <a:pPr rtl="0" lvl="0" indent="-342900" marL="457200">
              <a:spcBef>
                <a:spcPts val="0"/>
              </a:spcBef>
              <a:buClr>
                <a:srgbClr val="000000"/>
              </a:buClr>
              <a:buSzPct val="100000"/>
              <a:buFont typeface="Arial"/>
              <a:buChar char="●"/>
            </a:pPr>
            <a:r>
              <a:rPr sz="1800" lang="en">
                <a:solidFill>
                  <a:srgbClr val="000000"/>
                </a:solidFill>
                <a:latin typeface="Arial"/>
                <a:ea typeface="Arial"/>
                <a:cs typeface="Arial"/>
                <a:sym typeface="Arial"/>
              </a:rPr>
              <a:t>This weeks Brother of the week is a group of people that went out of their way to help out someone that was in danger. On their way down from campout, they noticed that someone needed help and found out that a person ran off the cliff in their car. Our Brothers pulled over and formed a human link to help get the person back to safety. </a:t>
            </a:r>
          </a:p>
          <a:p>
            <a:pPr rtl="0">
              <a:spcBef>
                <a:spcPts val="0"/>
              </a:spcBef>
              <a:buNone/>
            </a:pPr>
            <a:r>
              <a:t/>
            </a:r>
            <a:endParaRPr sz="1800">
              <a:solidFill>
                <a:srgbClr val="000000"/>
              </a:solidFill>
              <a:latin typeface="Arial"/>
              <a:ea typeface="Arial"/>
              <a:cs typeface="Arial"/>
              <a:sym typeface="Arial"/>
            </a:endParaRPr>
          </a:p>
          <a:p>
            <a:pPr rtl="0" lvl="0">
              <a:spcBef>
                <a:spcPts val="0"/>
              </a:spcBef>
              <a:buNone/>
            </a:pPr>
            <a:r>
              <a:rPr sz="1800" lang="en">
                <a:solidFill>
                  <a:srgbClr val="000000"/>
                </a:solidFill>
                <a:latin typeface="Arial"/>
                <a:ea typeface="Arial"/>
                <a:cs typeface="Arial"/>
                <a:sym typeface="Arial"/>
              </a:rPr>
              <a:t>	THANK YOU FOR YOUR SERVICE TO THE COMMUNITY! &lt;3</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91" name="Shape 491"/>
        <p:cNvGrpSpPr/>
        <p:nvPr/>
      </p:nvGrpSpPr>
      <p:grpSpPr>
        <a:xfrm>
          <a:off y="0" x="0"/>
          <a:ext cy="0" cx="0"/>
          <a:chOff y="0" x="0"/>
          <a:chExt cy="0" cx="0"/>
        </a:xfrm>
      </p:grpSpPr>
      <p:sp>
        <p:nvSpPr>
          <p:cNvPr id="492" name="Shape 492"/>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
                <a:solidFill>
                  <a:srgbClr val="000000"/>
                </a:solidFill>
                <a:latin typeface="Playball"/>
                <a:ea typeface="Playball"/>
                <a:cs typeface="Playball"/>
                <a:sym typeface="Playball"/>
              </a:rPr>
              <a:t>Michael, Fay, Victor, Irene, Alex</a:t>
            </a:r>
          </a:p>
        </p:txBody>
      </p:sp>
      <p:pic>
        <p:nvPicPr>
          <p:cNvPr id="493" name="Shape 493"/>
          <p:cNvPicPr preferRelativeResize="0"/>
          <p:nvPr/>
        </p:nvPicPr>
        <p:blipFill rotWithShape="1">
          <a:blip r:embed="rId4">
            <a:alphaModFix/>
          </a:blip>
          <a:srcRect t="0" b="0" r="18999" l="10239"/>
          <a:stretch/>
        </p:blipFill>
        <p:spPr>
          <a:xfrm>
            <a:off y="1959175" x="144699"/>
            <a:ext cy="2665899" cx="2644101"/>
          </a:xfrm>
          <a:prstGeom prst="rect">
            <a:avLst/>
          </a:prstGeom>
          <a:noFill/>
          <a:ln>
            <a:noFill/>
          </a:ln>
        </p:spPr>
      </p:pic>
      <p:pic>
        <p:nvPicPr>
          <p:cNvPr id="494" name="Shape 494"/>
          <p:cNvPicPr preferRelativeResize="0"/>
          <p:nvPr/>
        </p:nvPicPr>
        <p:blipFill rotWithShape="1">
          <a:blip r:embed="rId5">
            <a:alphaModFix/>
          </a:blip>
          <a:srcRect t="0" b="26470" r="0" l="0"/>
          <a:stretch/>
        </p:blipFill>
        <p:spPr>
          <a:xfrm>
            <a:off y="1593583" x="2945112"/>
            <a:ext cy="3110416" cx="3172611"/>
          </a:xfrm>
          <a:prstGeom prst="rect">
            <a:avLst/>
          </a:prstGeom>
          <a:noFill/>
          <a:ln>
            <a:noFill/>
          </a:ln>
        </p:spPr>
      </p:pic>
      <p:pic>
        <p:nvPicPr>
          <p:cNvPr id="495" name="Shape 495"/>
          <p:cNvPicPr preferRelativeResize="0"/>
          <p:nvPr/>
        </p:nvPicPr>
        <p:blipFill rotWithShape="1">
          <a:blip r:embed="rId6">
            <a:alphaModFix/>
          </a:blip>
          <a:srcRect t="0" b="0" r="7816" l="23737"/>
          <a:stretch/>
        </p:blipFill>
        <p:spPr>
          <a:xfrm>
            <a:off y="1959175" x="6274019"/>
            <a:ext cy="2665900" cx="2736931"/>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99" name="Shape 499"/>
        <p:cNvGrpSpPr/>
        <p:nvPr/>
      </p:nvGrpSpPr>
      <p:grpSpPr>
        <a:xfrm>
          <a:off y="0" x="0"/>
          <a:ext cy="0" cx="0"/>
          <a:chOff y="0" x="0"/>
          <a:chExt cy="0" cx="0"/>
        </a:xfrm>
      </p:grpSpPr>
      <p:sp>
        <p:nvSpPr>
          <p:cNvPr id="500" name="Shape 50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Webisode #2</a:t>
            </a:r>
          </a:p>
        </p:txBody>
      </p:sp>
      <p:sp>
        <p:nvSpPr>
          <p:cNvPr id="501" name="Shape 501"/>
          <p:cNvSpPr txBox="1"/>
          <p:nvPr>
            <p:ph idx="1" type="body"/>
          </p:nvPr>
        </p:nvSpPr>
        <p:spPr>
          <a:xfrm>
            <a:off y="1266450" x="212100"/>
            <a:ext cy="3725699" cx="8474699"/>
          </a:xfrm>
          <a:prstGeom prst="rect">
            <a:avLst/>
          </a:prstGeom>
        </p:spPr>
        <p:txBody>
          <a:bodyPr bIns="91425" rIns="91425" lIns="91425" tIns="91425" anchor="t" anchorCtr="0">
            <a:noAutofit/>
          </a:bodyPr>
          <a:lstStyle/>
          <a:p>
            <a:pPr rtl="0" lvl="0" indent="-419100" marL="457200">
              <a:spcBef>
                <a:spcPts val="0"/>
              </a:spcBef>
              <a:buClr>
                <a:srgbClr val="000000"/>
              </a:buClr>
              <a:buSzPct val="100000"/>
              <a:buFont typeface="Arial"/>
              <a:buChar char="●"/>
            </a:pPr>
            <a:r>
              <a:rPr lang="en">
                <a:solidFill>
                  <a:srgbClr val="000000"/>
                </a:solidFill>
                <a:latin typeface="Bangers"/>
                <a:ea typeface="Bangers"/>
                <a:cs typeface="Bangers"/>
                <a:sym typeface="Bangers"/>
              </a:rPr>
              <a:t>Thank you Vickie for making this weeks webisode! </a:t>
            </a:r>
          </a:p>
          <a:p>
            <a:pPr rtl="0">
              <a:spcBef>
                <a:spcPts val="0"/>
              </a:spcBef>
              <a:buNone/>
            </a:pPr>
            <a:r>
              <a:t/>
            </a:r>
            <a:endParaRPr sz="1400">
              <a:solidFill>
                <a:srgbClr val="000000"/>
              </a:solidFill>
              <a:latin typeface="Arial"/>
              <a:ea typeface="Arial"/>
              <a:cs typeface="Arial"/>
              <a:sym typeface="Arial"/>
            </a:endParaRPr>
          </a:p>
          <a:p>
            <a:pPr rtl="0" lvl="0">
              <a:spcBef>
                <a:spcPts val="0"/>
              </a:spcBef>
              <a:buNone/>
            </a:pPr>
            <a:r>
              <a:rPr sz="1800" lang="en">
                <a:solidFill>
                  <a:srgbClr val="3B5998"/>
                </a:solidFill>
                <a:latin typeface="Arial"/>
                <a:ea typeface="Arial"/>
                <a:cs typeface="Arial"/>
                <a:sym typeface="Arial"/>
                <a:hlinkClick r:id="rId4"/>
              </a:rPr>
              <a:t>http://vimeo.com/110948447</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505" name="Shape 505"/>
        <p:cNvGrpSpPr/>
        <p:nvPr/>
      </p:nvGrpSpPr>
      <p:grpSpPr>
        <a:xfrm>
          <a:off y="0" x="0"/>
          <a:ext cy="0" cx="0"/>
          <a:chOff y="0" x="0"/>
          <a:chExt cy="0" cx="0"/>
        </a:xfrm>
      </p:grpSpPr>
      <p:sp>
        <p:nvSpPr>
          <p:cNvPr id="506" name="Shape 506"/>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sz="6000" lang="en">
                <a:latin typeface="Josefin Sans"/>
                <a:ea typeface="Josefin Sans"/>
                <a:cs typeface="Josefin Sans"/>
                <a:sym typeface="Josefin Sans"/>
              </a:rPr>
              <a:t>Sergeant-at-Arms</a:t>
            </a:r>
          </a:p>
        </p:txBody>
      </p:sp>
      <p:sp>
        <p:nvSpPr>
          <p:cNvPr id="507" name="Shape 507"/>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u="sng" b="1" sz="3000" lang="en" i="0">
                <a:latin typeface="Josefin Sans"/>
                <a:ea typeface="Josefin Sans"/>
                <a:cs typeface="Josefin Sans"/>
                <a:sym typeface="Josefin Sans"/>
              </a:rPr>
              <a:t>apoxsergeant@gmail.com</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511" name="Shape 511"/>
        <p:cNvGrpSpPr/>
        <p:nvPr/>
      </p:nvGrpSpPr>
      <p:grpSpPr>
        <a:xfrm>
          <a:off y="0" x="0"/>
          <a:ext cy="0" cx="0"/>
          <a:chOff y="0" x="0"/>
          <a:chExt cy="0" cx="0"/>
        </a:xfrm>
      </p:grpSpPr>
      <p:sp>
        <p:nvSpPr>
          <p:cNvPr id="512" name="Shape 51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Acting SAA:</a:t>
            </a:r>
          </a:p>
        </p:txBody>
      </p:sp>
      <p:sp>
        <p:nvSpPr>
          <p:cNvPr id="513" name="Shape 513"/>
          <p:cNvSpPr txBox="1"/>
          <p:nvPr>
            <p:ph idx="1" type="body"/>
          </p:nvPr>
        </p:nvSpPr>
        <p:spPr>
          <a:xfrm>
            <a:off y="2303125" x="457200"/>
            <a:ext cy="1343400" cx="8229600"/>
          </a:xfrm>
          <a:prstGeom prst="rect">
            <a:avLst/>
          </a:prstGeom>
        </p:spPr>
        <p:txBody>
          <a:bodyPr bIns="91425" rIns="91425" lIns="91425" tIns="91425" anchor="t" anchorCtr="0">
            <a:noAutofit/>
          </a:bodyPr>
          <a:lstStyle/>
          <a:p>
            <a:pPr algn="ctr" rtl="0" lvl="0">
              <a:spcBef>
                <a:spcPts val="0"/>
              </a:spcBef>
              <a:buNone/>
            </a:pPr>
            <a:r>
              <a:rPr sz="5000" lang="en" i="1">
                <a:solidFill>
                  <a:srgbClr val="000000"/>
                </a:solidFill>
              </a:rPr>
              <a:t>Katherine Cardoza!</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D9EEB"/>
        </a:solidFill>
      </p:bgPr>
    </p:bg>
    <p:spTree>
      <p:nvGrpSpPr>
        <p:cNvPr id="517" name="Shape 517"/>
        <p:cNvGrpSpPr/>
        <p:nvPr/>
      </p:nvGrpSpPr>
      <p:grpSpPr>
        <a:xfrm>
          <a:off y="0" x="0"/>
          <a:ext cy="0" cx="0"/>
          <a:chOff y="0" x="0"/>
          <a:chExt cy="0" cx="0"/>
        </a:xfrm>
      </p:grpSpPr>
      <p:sp>
        <p:nvSpPr>
          <p:cNvPr id="518" name="Shape 518"/>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Interchapter Chair</a:t>
            </a:r>
          </a:p>
        </p:txBody>
      </p:sp>
      <p:sp>
        <p:nvSpPr>
          <p:cNvPr id="519" name="Shape 519"/>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Chanel Ng</a:t>
            </a:r>
          </a:p>
          <a:p>
            <a:pPr rtl="0" lvl="0">
              <a:spcBef>
                <a:spcPts val="0"/>
              </a:spcBef>
              <a:buNone/>
            </a:pPr>
            <a:r>
              <a:rPr lang="en">
                <a:latin typeface="Ubuntu"/>
                <a:ea typeface="Ubuntu"/>
                <a:cs typeface="Ubuntu"/>
                <a:sym typeface="Ubuntu"/>
              </a:rPr>
              <a:t>interchapter@apo-x.org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y="0" x="0"/>
          <a:ext cy="0" cx="0"/>
          <a:chOff y="0" x="0"/>
          <a:chExt cy="0" cx="0"/>
        </a:xfrm>
      </p:grpSpPr>
      <p:sp>
        <p:nvSpPr>
          <p:cNvPr id="155" name="Shape 15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Career Development</a:t>
            </a:r>
          </a:p>
        </p:txBody>
      </p:sp>
      <p:sp>
        <p:nvSpPr>
          <p:cNvPr id="156" name="Shape 156"/>
          <p:cNvSpPr txBox="1"/>
          <p:nvPr>
            <p:ph idx="1" type="body"/>
          </p:nvPr>
        </p:nvSpPr>
        <p:spPr>
          <a:xfrm>
            <a:off y="975250" x="57800"/>
            <a:ext cy="3950700" cx="4393200"/>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sz="2400" lang="en"/>
              <a:t>MY LEADERSHIP WORKSHOP:</a:t>
            </a:r>
          </a:p>
          <a:p>
            <a:pPr rtl="0" lvl="1" indent="-381000" marL="914400">
              <a:spcBef>
                <a:spcPts val="0"/>
              </a:spcBef>
              <a:buClr>
                <a:schemeClr val="dk1"/>
              </a:buClr>
              <a:buSzPct val="80000"/>
              <a:buFont typeface="Courier New"/>
              <a:buChar char="o"/>
            </a:pPr>
            <a:r>
              <a:rPr b="1" lang="en"/>
              <a:t>THURSDAY</a:t>
            </a:r>
          </a:p>
          <a:p>
            <a:pPr rtl="0" lvl="1" indent="-381000" marL="914400">
              <a:spcBef>
                <a:spcPts val="0"/>
              </a:spcBef>
              <a:buClr>
                <a:schemeClr val="dk1"/>
              </a:buClr>
              <a:buSzPct val="80000"/>
              <a:buFont typeface="Courier New"/>
              <a:buChar char="o"/>
            </a:pPr>
            <a:r>
              <a:rPr b="1" lang="en"/>
              <a:t>7:00pm</a:t>
            </a:r>
          </a:p>
          <a:p>
            <a:pPr rtl="0" lvl="1" indent="-381000" marL="914400">
              <a:spcBef>
                <a:spcPts val="0"/>
              </a:spcBef>
              <a:buClr>
                <a:schemeClr val="dk1"/>
              </a:buClr>
              <a:buSzPct val="80000"/>
              <a:buFont typeface="Courier New"/>
              <a:buChar char="o"/>
            </a:pPr>
            <a:r>
              <a:rPr b="1" lang="en"/>
              <a:t>ROLFE 3105</a:t>
            </a:r>
          </a:p>
          <a:p>
            <a:pPr rtl="0" lvl="1" indent="-381000" marL="914400">
              <a:spcBef>
                <a:spcPts val="0"/>
              </a:spcBef>
              <a:buClr>
                <a:schemeClr val="dk1"/>
              </a:buClr>
              <a:buSzPct val="80000"/>
              <a:buFont typeface="Courier New"/>
              <a:buChar char="o"/>
            </a:pPr>
            <a:r>
              <a:rPr b="1" lang="en"/>
              <a:t>30 person cap</a:t>
            </a:r>
          </a:p>
          <a:p>
            <a:pPr rtl="0" lvl="1" indent="-381000" marL="914400">
              <a:spcBef>
                <a:spcPts val="0"/>
              </a:spcBef>
              <a:buClr>
                <a:schemeClr val="dk1"/>
              </a:buClr>
              <a:buSzPct val="100000"/>
              <a:buFont typeface="Courier New"/>
              <a:buChar char="o"/>
            </a:pPr>
            <a:r>
              <a:rPr sz="2400" lang="en"/>
              <a:t>One person is interested in holding their own workshop</a:t>
            </a:r>
          </a:p>
          <a:p>
            <a:pPr rtl="0" lvl="0" indent="-381000" marL="457200">
              <a:spcBef>
                <a:spcPts val="0"/>
              </a:spcBef>
              <a:buClr>
                <a:schemeClr val="dk1"/>
              </a:buClr>
              <a:buSzPct val="100000"/>
              <a:buFont typeface="Arial"/>
              <a:buChar char="●"/>
            </a:pPr>
            <a:r>
              <a:rPr sz="2400" lang="en"/>
              <a:t>Let me know if you want to host one!</a:t>
            </a:r>
          </a:p>
        </p:txBody>
      </p:sp>
      <p:pic>
        <p:nvPicPr>
          <p:cNvPr id="157" name="Shape 157"/>
          <p:cNvPicPr preferRelativeResize="0"/>
          <p:nvPr/>
        </p:nvPicPr>
        <p:blipFill>
          <a:blip r:embed="rId3">
            <a:alphaModFix/>
          </a:blip>
          <a:stretch>
            <a:fillRect/>
          </a:stretch>
        </p:blipFill>
        <p:spPr>
          <a:xfrm>
            <a:off y="1492949" x="4450972"/>
            <a:ext cy="3140124" cx="4974399"/>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23" name="Shape 523"/>
        <p:cNvGrpSpPr/>
        <p:nvPr/>
      </p:nvGrpSpPr>
      <p:grpSpPr>
        <a:xfrm>
          <a:off y="0" x="0"/>
          <a:ext cy="0" cx="0"/>
          <a:chOff y="0" x="0"/>
          <a:chExt cy="0" cx="0"/>
        </a:xfrm>
      </p:grpSpPr>
      <p:sp>
        <p:nvSpPr>
          <p:cNvPr id="524" name="Shape 52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4400" lang="en"/>
              <a:t>Universal Studios Horror Night</a:t>
            </a:r>
          </a:p>
        </p:txBody>
      </p:sp>
      <p:sp>
        <p:nvSpPr>
          <p:cNvPr id="525" name="Shape 525"/>
          <p:cNvSpPr txBox="1"/>
          <p:nvPr>
            <p:ph idx="1" type="body"/>
          </p:nvPr>
        </p:nvSpPr>
        <p:spPr>
          <a:xfrm>
            <a:off y="1063375" x="129450"/>
            <a:ext cy="3774899" cx="6273299"/>
          </a:xfrm>
          <a:prstGeom prst="rect">
            <a:avLst/>
          </a:prstGeom>
        </p:spPr>
        <p:txBody>
          <a:bodyPr bIns="91425" rIns="91425" lIns="91425" tIns="91425" anchor="t" anchorCtr="0">
            <a:noAutofit/>
          </a:bodyPr>
          <a:lstStyle/>
          <a:p>
            <a:pPr rtl="0" lvl="0">
              <a:lnSpc>
                <a:spcPct val="115000"/>
              </a:lnSpc>
              <a:spcBef>
                <a:spcPts val="0"/>
              </a:spcBef>
              <a:buNone/>
            </a:pPr>
            <a:r>
              <a:rPr sz="1800" lang="en" i="1">
                <a:latin typeface="Arial"/>
                <a:ea typeface="Arial"/>
                <a:cs typeface="Arial"/>
                <a:sym typeface="Arial"/>
              </a:rPr>
              <a:t>“Clowns 3D was the absolute scariest thing I have ever experienced. The 3D glasses made everything all trippy and the neon green and orange kinda made me want to throw up. Crazy clown people were jumpin out of windows and scaring everyone. Josh, Sherry, and me were linked together arm in arm, cowering in fear while Chanel was attached to an IC pledge from Alpha Kappa. I spotted a slightly open door and I tried to do a service to the fraternity by closing it with my foot, but then a clown jumped out of it and scared the crap out of Josh. (Sorry Josh). The rest of the maze was really scary and I don't wanna relive it by writing down the gory details.” - Bowen Lu  </a:t>
            </a:r>
          </a:p>
        </p:txBody>
      </p:sp>
      <p:pic>
        <p:nvPicPr>
          <p:cNvPr id="526" name="Shape 526"/>
          <p:cNvPicPr preferRelativeResize="0"/>
          <p:nvPr/>
        </p:nvPicPr>
        <p:blipFill>
          <a:blip r:embed="rId3">
            <a:alphaModFix/>
          </a:blip>
          <a:stretch>
            <a:fillRect/>
          </a:stretch>
        </p:blipFill>
        <p:spPr>
          <a:xfrm>
            <a:off y="2024450" x="6273425"/>
            <a:ext cy="2153925" cx="2816724"/>
          </a:xfrm>
          <a:prstGeom prst="rect">
            <a:avLst/>
          </a:prstGeom>
          <a:noFill/>
          <a:ln>
            <a:noFill/>
          </a:ln>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30" name="Shape 530"/>
        <p:cNvGrpSpPr/>
        <p:nvPr/>
      </p:nvGrpSpPr>
      <p:grpSpPr>
        <a:xfrm>
          <a:off y="0" x="0"/>
          <a:ext cy="0" cx="0"/>
          <a:chOff y="0" x="0"/>
          <a:chExt cy="0" cx="0"/>
        </a:xfrm>
      </p:grpSpPr>
      <p:sp>
        <p:nvSpPr>
          <p:cNvPr id="531" name="Shape 53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4400" lang="en"/>
              <a:t>Alpha Delta’s APO Formals</a:t>
            </a:r>
          </a:p>
        </p:txBody>
      </p:sp>
      <p:sp>
        <p:nvSpPr>
          <p:cNvPr id="532" name="Shape 532"/>
          <p:cNvSpPr txBox="1"/>
          <p:nvPr>
            <p:ph idx="1" type="body"/>
          </p:nvPr>
        </p:nvSpPr>
        <p:spPr>
          <a:xfrm>
            <a:off y="1203950" x="259200"/>
            <a:ext cy="3502500" cx="8427600"/>
          </a:xfrm>
          <a:prstGeom prst="rect">
            <a:avLst/>
          </a:prstGeom>
        </p:spPr>
        <p:txBody>
          <a:bodyPr bIns="91425" rIns="91425" lIns="91425" tIns="91425" anchor="t" anchorCtr="0">
            <a:noAutofit/>
          </a:bodyPr>
          <a:lstStyle/>
          <a:p>
            <a:pPr algn="ctr" rtl="0">
              <a:lnSpc>
                <a:spcPct val="100000"/>
              </a:lnSpc>
              <a:spcBef>
                <a:spcPts val="800"/>
              </a:spcBef>
              <a:spcAft>
                <a:spcPts val="800"/>
              </a:spcAft>
              <a:buNone/>
            </a:pPr>
            <a:r>
              <a:rPr sz="2400" lang="en" i="1"/>
              <a:t>“A Night in Paris” </a:t>
            </a:r>
          </a:p>
          <a:p>
            <a:pPr rtl="0">
              <a:lnSpc>
                <a:spcPct val="100000"/>
              </a:lnSpc>
              <a:spcBef>
                <a:spcPts val="800"/>
              </a:spcBef>
              <a:spcAft>
                <a:spcPts val="800"/>
              </a:spcAft>
              <a:buNone/>
            </a:pPr>
            <a:r>
              <a:rPr sz="2400" lang="en" i="1"/>
              <a:t>When: November 21, 2014 | Where: SDSU </a:t>
            </a:r>
          </a:p>
          <a:p>
            <a:pPr rtl="0">
              <a:lnSpc>
                <a:spcPct val="100000"/>
              </a:lnSpc>
              <a:spcBef>
                <a:spcPts val="800"/>
              </a:spcBef>
              <a:spcAft>
                <a:spcPts val="800"/>
              </a:spcAft>
              <a:buNone/>
            </a:pPr>
            <a:r>
              <a:rPr sz="2400" lang="en" i="1"/>
              <a:t>Cost: For ICs it is $FREE.99!!!</a:t>
            </a:r>
          </a:p>
          <a:p>
            <a:pPr algn="ctr" rtl="0" lvl="0">
              <a:lnSpc>
                <a:spcPct val="100000"/>
              </a:lnSpc>
              <a:spcBef>
                <a:spcPts val="800"/>
              </a:spcBef>
              <a:spcAft>
                <a:spcPts val="800"/>
              </a:spcAft>
              <a:buNone/>
            </a:pPr>
            <a:r>
              <a:t/>
            </a:r>
            <a:endParaRPr sz="2400" i="1"/>
          </a:p>
        </p:txBody>
      </p:sp>
      <p:pic>
        <p:nvPicPr>
          <p:cNvPr id="533" name="Shape 533"/>
          <p:cNvPicPr preferRelativeResize="0"/>
          <p:nvPr/>
        </p:nvPicPr>
        <p:blipFill rotWithShape="1">
          <a:blip r:embed="rId3">
            <a:alphaModFix/>
          </a:blip>
          <a:srcRect t="0" b="0" r="10847" l="7593"/>
          <a:stretch/>
        </p:blipFill>
        <p:spPr>
          <a:xfrm>
            <a:off y="2790262" x="259200"/>
            <a:ext cy="2170400" cx="4425525"/>
          </a:xfrm>
          <a:prstGeom prst="rect">
            <a:avLst/>
          </a:prstGeom>
          <a:noFill/>
          <a:ln>
            <a:noFill/>
          </a:ln>
        </p:spPr>
      </p:pic>
      <p:pic>
        <p:nvPicPr>
          <p:cNvPr id="534" name="Shape 534"/>
          <p:cNvPicPr preferRelativeResize="0"/>
          <p:nvPr/>
        </p:nvPicPr>
        <p:blipFill>
          <a:blip r:embed="rId4">
            <a:alphaModFix/>
          </a:blip>
          <a:stretch>
            <a:fillRect/>
          </a:stretch>
        </p:blipFill>
        <p:spPr>
          <a:xfrm>
            <a:off y="2810300" x="4950507"/>
            <a:ext cy="2130325" cx="3916042"/>
          </a:xfrm>
          <a:prstGeom prst="rect">
            <a:avLst/>
          </a:prstGeom>
          <a:noFill/>
          <a:ln>
            <a:noFill/>
          </a:ln>
        </p:spPr>
      </p:pic>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38" name="Shape 538"/>
        <p:cNvGrpSpPr/>
        <p:nvPr/>
      </p:nvGrpSpPr>
      <p:grpSpPr>
        <a:xfrm>
          <a:off y="0" x="0"/>
          <a:ext cy="0" cx="0"/>
          <a:chOff y="0" x="0"/>
          <a:chExt cy="0" cx="0"/>
        </a:xfrm>
      </p:grpSpPr>
      <p:sp>
        <p:nvSpPr>
          <p:cNvPr id="539" name="Shape 53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4400" lang="en"/>
              <a:t>Nationals Attendees!</a:t>
            </a:r>
          </a:p>
        </p:txBody>
      </p:sp>
      <p:pic>
        <p:nvPicPr>
          <p:cNvPr id="540" name="Shape 540"/>
          <p:cNvPicPr preferRelativeResize="0"/>
          <p:nvPr/>
        </p:nvPicPr>
        <p:blipFill rotWithShape="1">
          <a:blip r:embed="rId3">
            <a:alphaModFix/>
          </a:blip>
          <a:srcRect t="19978" b="21225" r="0" l="0"/>
          <a:stretch/>
        </p:blipFill>
        <p:spPr>
          <a:xfrm>
            <a:off y="1582087" x="1237500"/>
            <a:ext cy="2200999" cx="2105700"/>
          </a:xfrm>
          <a:prstGeom prst="rect">
            <a:avLst/>
          </a:prstGeom>
          <a:noFill/>
          <a:ln>
            <a:noFill/>
          </a:ln>
        </p:spPr>
      </p:pic>
      <p:sp>
        <p:nvSpPr>
          <p:cNvPr id="541" name="Shape 541"/>
          <p:cNvSpPr txBox="1"/>
          <p:nvPr/>
        </p:nvSpPr>
        <p:spPr>
          <a:xfrm>
            <a:off y="4354900" x="3806925"/>
            <a:ext cy="577799" cx="4308900"/>
          </a:xfrm>
          <a:prstGeom prst="rect">
            <a:avLst/>
          </a:prstGeom>
          <a:noFill/>
          <a:ln>
            <a:noFill/>
          </a:ln>
        </p:spPr>
        <p:txBody>
          <a:bodyPr bIns="91425" rIns="91425" lIns="91425" tIns="91425" anchor="t" anchorCtr="0">
            <a:noAutofit/>
          </a:bodyPr>
          <a:lstStyle/>
          <a:p>
            <a:pPr>
              <a:spcBef>
                <a:spcPts val="0"/>
              </a:spcBef>
              <a:buNone/>
            </a:pPr>
            <a:r>
              <a:rPr sz="2400" lang="en"/>
              <a:t>Winnie Banh and T-Brigs</a:t>
            </a:r>
          </a:p>
        </p:txBody>
      </p:sp>
      <p:pic>
        <p:nvPicPr>
          <p:cNvPr id="542" name="Shape 542"/>
          <p:cNvPicPr preferRelativeResize="0"/>
          <p:nvPr/>
        </p:nvPicPr>
        <p:blipFill>
          <a:blip r:embed="rId4">
            <a:alphaModFix/>
          </a:blip>
          <a:stretch>
            <a:fillRect/>
          </a:stretch>
        </p:blipFill>
        <p:spPr>
          <a:xfrm>
            <a:off y="1433655" x="4908525"/>
            <a:ext cy="2807644" cx="2105698"/>
          </a:xfrm>
          <a:prstGeom prst="rect">
            <a:avLst/>
          </a:prstGeom>
          <a:noFill/>
          <a:ln>
            <a:noFill/>
          </a:ln>
        </p:spPr>
      </p:pic>
      <p:sp>
        <p:nvSpPr>
          <p:cNvPr id="543" name="Shape 543"/>
          <p:cNvSpPr txBox="1"/>
          <p:nvPr/>
        </p:nvSpPr>
        <p:spPr>
          <a:xfrm>
            <a:off y="4455550" x="1401750"/>
            <a:ext cy="376499" cx="1777200"/>
          </a:xfrm>
          <a:prstGeom prst="rect">
            <a:avLst/>
          </a:prstGeom>
          <a:noFill/>
          <a:ln>
            <a:noFill/>
          </a:ln>
        </p:spPr>
        <p:txBody>
          <a:bodyPr bIns="91425" rIns="91425" lIns="91425" tIns="91425" anchor="t" anchorCtr="0">
            <a:noAutofit/>
          </a:bodyPr>
          <a:lstStyle/>
          <a:p>
            <a:pPr>
              <a:spcBef>
                <a:spcPts val="0"/>
              </a:spcBef>
              <a:buNone/>
            </a:pPr>
            <a:r>
              <a:rPr sz="2400" lang="en"/>
              <a:t>Bowen Lu </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47" name="Shape 547"/>
        <p:cNvGrpSpPr/>
        <p:nvPr/>
      </p:nvGrpSpPr>
      <p:grpSpPr>
        <a:xfrm>
          <a:off y="0" x="0"/>
          <a:ext cy="0" cx="0"/>
          <a:chOff y="0" x="0"/>
          <a:chExt cy="0" cx="0"/>
        </a:xfrm>
      </p:grpSpPr>
      <p:sp>
        <p:nvSpPr>
          <p:cNvPr id="548" name="Shape 54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4400" lang="en"/>
              <a:t>Preview of IC Wristbands~</a:t>
            </a:r>
          </a:p>
        </p:txBody>
      </p:sp>
      <p:sp>
        <p:nvSpPr>
          <p:cNvPr id="549" name="Shape 549"/>
          <p:cNvSpPr txBox="1"/>
          <p:nvPr>
            <p:ph idx="1" type="body"/>
          </p:nvPr>
        </p:nvSpPr>
        <p:spPr>
          <a:xfrm>
            <a:off y="1415800" x="306225"/>
            <a:ext cy="3502500" cx="8427600"/>
          </a:xfrm>
          <a:prstGeom prst="rect">
            <a:avLst/>
          </a:prstGeom>
        </p:spPr>
        <p:txBody>
          <a:bodyPr bIns="91425" rIns="91425" lIns="91425" tIns="91425" anchor="t" anchorCtr="0">
            <a:noAutofit/>
          </a:bodyPr>
          <a:lstStyle/>
          <a:p>
            <a:pPr algn="ctr" rtl="0" lvl="0">
              <a:lnSpc>
                <a:spcPct val="100000"/>
              </a:lnSpc>
              <a:spcBef>
                <a:spcPts val="800"/>
              </a:spcBef>
              <a:spcAft>
                <a:spcPts val="800"/>
              </a:spcAft>
              <a:buNone/>
            </a:pPr>
            <a:r>
              <a:t/>
            </a:r>
            <a:endParaRPr sz="2400" i="1"/>
          </a:p>
        </p:txBody>
      </p:sp>
      <p:pic>
        <p:nvPicPr>
          <p:cNvPr id="550" name="Shape 550"/>
          <p:cNvPicPr preferRelativeResize="0"/>
          <p:nvPr/>
        </p:nvPicPr>
        <p:blipFill>
          <a:blip r:embed="rId3">
            <a:alphaModFix/>
          </a:blip>
          <a:stretch>
            <a:fillRect/>
          </a:stretch>
        </p:blipFill>
        <p:spPr>
          <a:xfrm>
            <a:off y="1415800" x="1458662"/>
            <a:ext cy="3502499" cx="6226665"/>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54" name="Shape 554"/>
        <p:cNvGrpSpPr/>
        <p:nvPr/>
      </p:nvGrpSpPr>
      <p:grpSpPr>
        <a:xfrm>
          <a:off y="0" x="0"/>
          <a:ext cy="0" cx="0"/>
          <a:chOff y="0" x="0"/>
          <a:chExt cy="0" cx="0"/>
        </a:xfrm>
      </p:grpSpPr>
      <p:sp>
        <p:nvSpPr>
          <p:cNvPr id="555" name="Shape 555"/>
          <p:cNvSpPr txBox="1"/>
          <p:nvPr>
            <p:ph type="ctrTitle"/>
          </p:nvPr>
        </p:nvSpPr>
        <p:spPr>
          <a:xfrm>
            <a:off y="820017" x="685800"/>
            <a:ext cy="1238099" cx="7772400"/>
          </a:xfrm>
          <a:prstGeom prst="rect">
            <a:avLst/>
          </a:prstGeom>
        </p:spPr>
        <p:txBody>
          <a:bodyPr bIns="91425" rIns="91425" lIns="91425" tIns="91425" anchor="b" anchorCtr="0">
            <a:noAutofit/>
          </a:bodyPr>
          <a:lstStyle/>
          <a:p>
            <a:pPr rtl="0" lvl="0">
              <a:spcBef>
                <a:spcPts val="0"/>
              </a:spcBef>
              <a:buNone/>
            </a:pPr>
            <a:r>
              <a:rPr b="1" sz="6000" lang="en">
                <a:latin typeface="Arial"/>
                <a:ea typeface="Arial"/>
                <a:cs typeface="Arial"/>
                <a:sym typeface="Arial"/>
              </a:rPr>
              <a:t>CAC</a:t>
            </a:r>
          </a:p>
        </p:txBody>
      </p:sp>
      <p:sp>
        <p:nvSpPr>
          <p:cNvPr id="556" name="Shape 556"/>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Arial"/>
                <a:ea typeface="Arial"/>
                <a:cs typeface="Arial"/>
                <a:sym typeface="Arial"/>
              </a:rPr>
              <a:t>Paul Choung</a:t>
            </a:r>
          </a:p>
          <a:p>
            <a:pPr rtl="0" lvl="0">
              <a:spcBef>
                <a:spcPts val="0"/>
              </a:spcBef>
              <a:buNone/>
            </a:pPr>
            <a:r>
              <a:rPr lang="en">
                <a:latin typeface="Arial"/>
                <a:ea typeface="Arial"/>
                <a:cs typeface="Arial"/>
                <a:sym typeface="Arial"/>
              </a:rPr>
              <a:t>cac@apo-x.org</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60" name="Shape 560"/>
        <p:cNvGrpSpPr/>
        <p:nvPr/>
      </p:nvGrpSpPr>
      <p:grpSpPr>
        <a:xfrm>
          <a:off y="0" x="0"/>
          <a:ext cy="0" cx="0"/>
          <a:chOff y="0" x="0"/>
          <a:chExt cy="0" cx="0"/>
        </a:xfrm>
      </p:grpSpPr>
      <p:sp>
        <p:nvSpPr>
          <p:cNvPr id="561" name="Shape 561"/>
          <p:cNvSpPr txBox="1"/>
          <p:nvPr/>
        </p:nvSpPr>
        <p:spPr>
          <a:xfrm>
            <a:off y="-125" x="0"/>
            <a:ext cy="5143499" cx="9144000"/>
          </a:xfrm>
          <a:prstGeom prst="rect">
            <a:avLst/>
          </a:prstGeom>
          <a:noFill/>
          <a:ln w="9525" cap="flat">
            <a:solidFill>
              <a:schemeClr val="lt1"/>
            </a:solidFill>
            <a:prstDash val="solid"/>
            <a:round/>
            <a:headEnd w="med" len="med" type="none"/>
            <a:tailEnd w="med" len="med" type="none"/>
          </a:ln>
        </p:spPr>
        <p:txBody>
          <a:bodyPr bIns="91425" rIns="91425" lIns="91425" tIns="91425" anchor="ctr" anchorCtr="0">
            <a:noAutofit/>
          </a:bodyPr>
          <a:lstStyle/>
          <a:p>
            <a:pPr algn="ctr" rtl="0" lvl="0">
              <a:spcBef>
                <a:spcPts val="600"/>
              </a:spcBef>
              <a:buNone/>
            </a:pPr>
            <a:r>
              <a:rPr b="1" sz="3600" lang="en">
                <a:solidFill>
                  <a:srgbClr val="0000FF"/>
                </a:solidFill>
              </a:rPr>
              <a:t>CAC</a:t>
            </a:r>
          </a:p>
          <a:p>
            <a:pPr rtl="0" lvl="0">
              <a:spcBef>
                <a:spcPts val="600"/>
              </a:spcBef>
              <a:buNone/>
            </a:pPr>
            <a:r>
              <a:rPr b="1" sz="2500" lang="en">
                <a:solidFill>
                  <a:srgbClr val="0000FF"/>
                </a:solidFill>
              </a:rPr>
              <a:t>Friday, 11/07, 11:30 AM - 12:30 PM at Kerckhoff</a:t>
            </a:r>
          </a:p>
          <a:p>
            <a:pPr rtl="0" lvl="0" indent="457200">
              <a:spcBef>
                <a:spcPts val="600"/>
              </a:spcBef>
              <a:buNone/>
            </a:pPr>
            <a:r>
              <a:rPr b="1" sz="1800" lang="en">
                <a:solidFill>
                  <a:srgbClr val="0000FF"/>
                </a:solidFill>
              </a:rPr>
              <a:t>(11:30-11:45 slot reserved for William Chin)</a:t>
            </a:r>
          </a:p>
          <a:p>
            <a:pPr rtl="0" lvl="0">
              <a:spcBef>
                <a:spcPts val="600"/>
              </a:spcBef>
              <a:buNone/>
            </a:pPr>
            <a:r>
              <a:rPr b="1" sz="2500" lang="en">
                <a:solidFill>
                  <a:srgbClr val="0000FF"/>
                </a:solidFill>
              </a:rPr>
              <a:t>Saturday, 11/08, 2 PM - 5 PM, Sunset Volleyball</a:t>
            </a:r>
          </a:p>
          <a:p>
            <a:pPr rtl="0" lvl="0">
              <a:spcBef>
                <a:spcPts val="600"/>
              </a:spcBef>
              <a:buNone/>
            </a:pPr>
            <a:r>
              <a:rPr b="1" sz="2500" lang="en">
                <a:solidFill>
                  <a:srgbClr val="0000FF"/>
                </a:solidFill>
              </a:rPr>
              <a:t>Friday, 11/14, 6 PM - 11 PM, Looking Good Night</a:t>
            </a:r>
          </a:p>
          <a:p>
            <a:pPr rtl="0" lvl="0">
              <a:spcBef>
                <a:spcPts val="600"/>
              </a:spcBef>
              <a:buNone/>
            </a:pPr>
            <a:r>
              <a:rPr b="1" sz="2500" lang="en">
                <a:solidFill>
                  <a:srgbClr val="0000FF"/>
                </a:solidFill>
              </a:rPr>
              <a:t>Saturday, 11/15, 2 PM - 5 PM, Sunset Volleyball 2</a:t>
            </a:r>
          </a:p>
          <a:p>
            <a:pPr rtl="0" lvl="0">
              <a:spcBef>
                <a:spcPts val="600"/>
              </a:spcBef>
              <a:buNone/>
            </a:pPr>
            <a:r>
              <a:t/>
            </a:r>
            <a:endParaRPr b="1" sz="3000">
              <a:solidFill>
                <a:srgbClr val="0000FF"/>
              </a:solidFill>
            </a:endParaRPr>
          </a:p>
          <a:p>
            <a:pPr algn="ctr" rtl="0" lvl="0">
              <a:spcBef>
                <a:spcPts val="600"/>
              </a:spcBef>
              <a:buNone/>
            </a:pPr>
            <a:r>
              <a:rPr b="1" sz="3600" lang="en">
                <a:solidFill>
                  <a:srgbClr val="0000FF"/>
                </a:solidFill>
              </a:rPr>
              <a:t>ASSCAC</a:t>
            </a:r>
          </a:p>
          <a:p>
            <a:pPr rtl="0" lvl="0">
              <a:spcBef>
                <a:spcPts val="600"/>
              </a:spcBef>
              <a:buNone/>
            </a:pPr>
            <a:r>
              <a:rPr b="1" sz="2500" lang="en">
                <a:solidFill>
                  <a:srgbClr val="0000FF"/>
                </a:solidFill>
              </a:rPr>
              <a:t>contact Assistant CAC Tristan Darvin at </a:t>
            </a:r>
            <a:r>
              <a:rPr u="sng" b="1" sz="2500" lang="en">
                <a:solidFill>
                  <a:srgbClr val="0000FF"/>
                </a:solidFill>
                <a:hlinkClick r:id="rId4"/>
              </a:rPr>
              <a:t>asscac@apo-x.org</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FF"/>
        </a:solidFill>
      </p:bgPr>
    </p:bg>
    <p:spTree>
      <p:nvGrpSpPr>
        <p:cNvPr id="565" name="Shape 565"/>
        <p:cNvGrpSpPr/>
        <p:nvPr/>
      </p:nvGrpSpPr>
      <p:grpSpPr>
        <a:xfrm>
          <a:off y="0" x="0"/>
          <a:ext cy="0" cx="0"/>
          <a:chOff y="0" x="0"/>
          <a:chExt cy="0" cx="0"/>
        </a:xfrm>
      </p:grpSpPr>
      <p:sp>
        <p:nvSpPr>
          <p:cNvPr id="566" name="Shape 566"/>
          <p:cNvSpPr txBox="1"/>
          <p:nvPr>
            <p:ph type="title"/>
          </p:nvPr>
        </p:nvSpPr>
        <p:spPr>
          <a:xfrm>
            <a:off y="197078" x="457200"/>
            <a:ext cy="857400" cx="8229600"/>
          </a:xfrm>
          <a:prstGeom prst="rect">
            <a:avLst/>
          </a:prstGeom>
          <a:noFill/>
          <a:ln>
            <a:noFill/>
          </a:ln>
        </p:spPr>
        <p:txBody>
          <a:bodyPr bIns="91425" rIns="91425" lIns="91425" tIns="91425" anchor="ctr" anchorCtr="0">
            <a:noAutofit/>
          </a:bodyPr>
          <a:lstStyle/>
          <a:p>
            <a:pPr>
              <a:spcBef>
                <a:spcPts val="0"/>
              </a:spcBef>
              <a:buNone/>
            </a:pPr>
            <a:r>
              <a:rPr b="1" sz="3600" lang="en">
                <a:latin typeface="Arial"/>
                <a:ea typeface="Arial"/>
                <a:cs typeface="Arial"/>
                <a:sym typeface="Arial"/>
              </a:rPr>
              <a:t>   AAA                                         AAAA?</a:t>
            </a:r>
          </a:p>
        </p:txBody>
      </p:sp>
      <p:pic>
        <p:nvPicPr>
          <p:cNvPr id="567" name="Shape 567"/>
          <p:cNvPicPr preferRelativeResize="0"/>
          <p:nvPr/>
        </p:nvPicPr>
        <p:blipFill>
          <a:blip r:embed="rId3">
            <a:alphaModFix/>
          </a:blip>
          <a:stretch>
            <a:fillRect/>
          </a:stretch>
        </p:blipFill>
        <p:spPr>
          <a:xfrm>
            <a:off y="0" x="2769931"/>
            <a:ext cy="5143500" cx="3604137"/>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1" name="Shape 571"/>
        <p:cNvGrpSpPr/>
        <p:nvPr/>
      </p:nvGrpSpPr>
      <p:grpSpPr>
        <a:xfrm>
          <a:off y="0" x="0"/>
          <a:ext cy="0" cx="0"/>
          <a:chOff y="0" x="0"/>
          <a:chExt cy="0" cx="0"/>
        </a:xfrm>
      </p:grpSpPr>
      <p:pic>
        <p:nvPicPr>
          <p:cNvPr id="572" name="Shape 572"/>
          <p:cNvPicPr preferRelativeResize="0"/>
          <p:nvPr/>
        </p:nvPicPr>
        <p:blipFill>
          <a:blip r:embed="rId3">
            <a:alphaModFix/>
          </a:blip>
          <a:stretch>
            <a:fillRect/>
          </a:stretch>
        </p:blipFill>
        <p:spPr>
          <a:xfrm>
            <a:off y="52437" x="2648612"/>
            <a:ext cy="5038624" cx="3846774"/>
          </a:xfrm>
          <a:prstGeom prst="rect">
            <a:avLst/>
          </a:prstGeom>
          <a:noFill/>
          <a:ln>
            <a:noFill/>
          </a:ln>
        </p:spPr>
      </p:pic>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y="0" x="0"/>
          <a:ext cy="0" cx="0"/>
          <a:chOff y="0" x="0"/>
          <a:chExt cy="0" cx="0"/>
        </a:xfrm>
      </p:grpSpPr>
      <p:sp>
        <p:nvSpPr>
          <p:cNvPr id="577" name="Shape 577"/>
          <p:cNvSpPr/>
          <p:nvPr/>
        </p:nvSpPr>
        <p:spPr>
          <a:xfrm>
            <a:off y="0" x="3988225"/>
            <a:ext cy="5143499" cx="5155800"/>
          </a:xfrm>
          <a:prstGeom prst="rect">
            <a:avLst/>
          </a:prstGeom>
          <a:solidFill>
            <a:schemeClr val="lt1"/>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578" name="Shape 578"/>
          <p:cNvSpPr txBox="1"/>
          <p:nvPr/>
        </p:nvSpPr>
        <p:spPr>
          <a:xfrm>
            <a:off y="237375" x="4120975"/>
            <a:ext cy="1281900" cx="4747499"/>
          </a:xfrm>
          <a:prstGeom prst="rect">
            <a:avLst/>
          </a:prstGeom>
          <a:noFill/>
          <a:ln>
            <a:noFill/>
          </a:ln>
        </p:spPr>
        <p:txBody>
          <a:bodyPr bIns="91425" rIns="91425" lIns="91425" tIns="91425" anchor="t" anchorCtr="0">
            <a:noAutofit/>
          </a:bodyPr>
          <a:lstStyle/>
          <a:p>
            <a:pPr>
              <a:spcBef>
                <a:spcPts val="0"/>
              </a:spcBef>
              <a:buNone/>
            </a:pPr>
            <a:r>
              <a:t/>
            </a:r>
            <a:endParaRPr/>
          </a:p>
        </p:txBody>
      </p:sp>
      <p:pic>
        <p:nvPicPr>
          <p:cNvPr id="579" name="Shape 579"/>
          <p:cNvPicPr preferRelativeResize="0"/>
          <p:nvPr/>
        </p:nvPicPr>
        <p:blipFill>
          <a:blip r:embed="rId3">
            <a:alphaModFix/>
          </a:blip>
          <a:stretch>
            <a:fillRect/>
          </a:stretch>
        </p:blipFill>
        <p:spPr>
          <a:xfrm>
            <a:off y="216900" x="176925"/>
            <a:ext cy="4709699" cx="3532250"/>
          </a:xfrm>
          <a:prstGeom prst="rect">
            <a:avLst/>
          </a:prstGeom>
          <a:noFill/>
          <a:ln>
            <a:noFill/>
          </a:ln>
        </p:spPr>
      </p:pic>
      <p:sp>
        <p:nvSpPr>
          <p:cNvPr id="580" name="Shape 580"/>
          <p:cNvSpPr/>
          <p:nvPr/>
        </p:nvSpPr>
        <p:spPr>
          <a:xfrm>
            <a:off y="237375" x="4046575"/>
            <a:ext cy="977699" cx="5002200"/>
          </a:xfrm>
          <a:prstGeom prst="rect">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pic>
        <p:nvPicPr>
          <p:cNvPr id="581" name="Shape 581"/>
          <p:cNvPicPr preferRelativeResize="0"/>
          <p:nvPr/>
        </p:nvPicPr>
        <p:blipFill>
          <a:blip r:embed="rId4">
            <a:alphaModFix/>
          </a:blip>
          <a:stretch>
            <a:fillRect/>
          </a:stretch>
        </p:blipFill>
        <p:spPr>
          <a:xfrm>
            <a:off y="1595475" x="4108375"/>
            <a:ext cy="3285501" cx="4940298"/>
          </a:xfrm>
          <a:prstGeom prst="rect">
            <a:avLst/>
          </a:prstGeom>
          <a:noFill/>
          <a:ln>
            <a:noFill/>
          </a:ln>
        </p:spPr>
      </p:pic>
      <p:sp>
        <p:nvSpPr>
          <p:cNvPr id="582" name="Shape 582"/>
          <p:cNvSpPr txBox="1"/>
          <p:nvPr/>
        </p:nvSpPr>
        <p:spPr>
          <a:xfrm>
            <a:off y="1215175" x="4342225"/>
            <a:ext cy="407100" cx="4571099"/>
          </a:xfrm>
          <a:prstGeom prst="rect">
            <a:avLst/>
          </a:prstGeom>
          <a:noFill/>
          <a:ln>
            <a:noFill/>
          </a:ln>
        </p:spPr>
        <p:txBody>
          <a:bodyPr bIns="91425" rIns="91425" lIns="91425" tIns="91425" anchor="t" anchorCtr="0">
            <a:noAutofit/>
          </a:bodyPr>
          <a:lstStyle/>
          <a:p>
            <a:pPr algn="ctr" rtl="0" lvl="0">
              <a:spcBef>
                <a:spcPts val="0"/>
              </a:spcBef>
              <a:buNone/>
            </a:pPr>
            <a:r>
              <a:rPr b="1" sz="1700" lang="en">
                <a:solidFill>
                  <a:schemeClr val="dk1"/>
                </a:solidFill>
              </a:rPr>
              <a:t>Alpha Kappa | David A. Emery | Fall 2014</a:t>
            </a:r>
          </a:p>
        </p:txBody>
      </p:sp>
      <p:sp>
        <p:nvSpPr>
          <p:cNvPr id="583" name="Shape 583"/>
          <p:cNvSpPr txBox="1"/>
          <p:nvPr/>
        </p:nvSpPr>
        <p:spPr>
          <a:xfrm>
            <a:off y="167475" x="4046575"/>
            <a:ext cy="544800" cx="4809599"/>
          </a:xfrm>
          <a:prstGeom prst="rect">
            <a:avLst/>
          </a:prstGeom>
          <a:noFill/>
          <a:ln>
            <a:noFill/>
          </a:ln>
        </p:spPr>
        <p:txBody>
          <a:bodyPr bIns="91425" rIns="91425" lIns="91425" tIns="91425" anchor="t" anchorCtr="0">
            <a:noAutofit/>
          </a:bodyPr>
          <a:lstStyle/>
          <a:p>
            <a:pPr rtl="0" lvl="0">
              <a:spcBef>
                <a:spcPts val="0"/>
              </a:spcBef>
              <a:buNone/>
            </a:pPr>
            <a:r>
              <a:rPr b="1" sz="3600" lang="en"/>
              <a:t>Abelard Bautista</a:t>
            </a:r>
          </a:p>
        </p:txBody>
      </p:sp>
      <p:sp>
        <p:nvSpPr>
          <p:cNvPr id="584" name="Shape 584"/>
          <p:cNvSpPr txBox="1"/>
          <p:nvPr/>
        </p:nvSpPr>
        <p:spPr>
          <a:xfrm>
            <a:off y="627300" x="4058975"/>
            <a:ext cy="407100" cx="2834699"/>
          </a:xfrm>
          <a:prstGeom prst="rect">
            <a:avLst/>
          </a:prstGeom>
          <a:noFill/>
          <a:ln>
            <a:noFill/>
          </a:ln>
        </p:spPr>
        <p:txBody>
          <a:bodyPr bIns="91425" rIns="91425" lIns="91425" tIns="91425" anchor="t" anchorCtr="0">
            <a:noAutofit/>
          </a:bodyPr>
          <a:lstStyle/>
          <a:p>
            <a:pPr rtl="0" lvl="0">
              <a:spcBef>
                <a:spcPts val="0"/>
              </a:spcBef>
              <a:buNone/>
            </a:pPr>
            <a:r>
              <a:rPr sz="1800" lang="en">
                <a:solidFill>
                  <a:schemeClr val="dk1"/>
                </a:solidFill>
              </a:rPr>
              <a:t>UCLA (2009-2014)</a:t>
            </a:r>
          </a:p>
        </p:txBody>
      </p:sp>
      <p:sp>
        <p:nvSpPr>
          <p:cNvPr id="585" name="Shape 585"/>
          <p:cNvSpPr txBox="1"/>
          <p:nvPr/>
        </p:nvSpPr>
        <p:spPr>
          <a:xfrm>
            <a:off y="836550" x="4058975"/>
            <a:ext cy="407100" cx="3955200"/>
          </a:xfrm>
          <a:prstGeom prst="rect">
            <a:avLst/>
          </a:prstGeom>
          <a:noFill/>
          <a:ln>
            <a:noFill/>
          </a:ln>
        </p:spPr>
        <p:txBody>
          <a:bodyPr bIns="91425" rIns="91425" lIns="91425" tIns="91425" anchor="t" anchorCtr="0">
            <a:noAutofit/>
          </a:bodyPr>
          <a:lstStyle/>
          <a:p>
            <a:pPr rtl="0" lvl="0">
              <a:spcBef>
                <a:spcPts val="0"/>
              </a:spcBef>
              <a:buNone/>
            </a:pPr>
            <a:r>
              <a:rPr sz="1600" lang="en">
                <a:solidFill>
                  <a:schemeClr val="dk1"/>
                </a:solidFill>
              </a:rPr>
              <a:t>Psychobio</a:t>
            </a:r>
            <a:r>
              <a:rPr lang="en">
                <a:solidFill>
                  <a:schemeClr val="dk1"/>
                </a:solidFill>
              </a:rPr>
              <a:t> | </a:t>
            </a:r>
            <a:r>
              <a:rPr sz="1100" lang="en">
                <a:solidFill>
                  <a:schemeClr val="dk1"/>
                </a:solidFill>
              </a:rPr>
              <a:t>Music History | Neuroscience</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582"/>
                                        </p:tgtEl>
                                        <p:attrNameLst>
                                          <p:attrName>style.visibility</p:attrName>
                                        </p:attrNameLst>
                                      </p:cBhvr>
                                      <p:to>
                                        <p:strVal val="visible"/>
                                      </p:to>
                                    </p:set>
                                    <p:animEffect transition="in" filter="fade">
                                      <p:cBhvr>
                                        <p:cTn dur="1000"/>
                                        <p:tgtEl>
                                          <p:spTgt spid="582"/>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581"/>
                                        </p:tgtEl>
                                        <p:attrNameLst>
                                          <p:attrName>style.visibility</p:attrName>
                                        </p:attrNameLst>
                                      </p:cBhvr>
                                      <p:to>
                                        <p:strVal val="visible"/>
                                      </p:to>
                                    </p:set>
                                    <p:animEffect transition="in" filter="fade">
                                      <p:cBhvr>
                                        <p:cTn dur="300"/>
                                        <p:tgtEl>
                                          <p:spTgt spid="5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9" name="Shape 589"/>
        <p:cNvGrpSpPr/>
        <p:nvPr/>
      </p:nvGrpSpPr>
      <p:grpSpPr>
        <a:xfrm>
          <a:off y="0" x="0"/>
          <a:ext cy="0" cx="0"/>
          <a:chOff y="0" x="0"/>
          <a:chExt cy="0" cx="0"/>
        </a:xfrm>
      </p:grpSpPr>
      <p:pic>
        <p:nvPicPr>
          <p:cNvPr id="590" name="Shape 590"/>
          <p:cNvPicPr preferRelativeResize="0"/>
          <p:nvPr/>
        </p:nvPicPr>
        <p:blipFill>
          <a:blip r:embed="rId3">
            <a:alphaModFix/>
          </a:blip>
          <a:stretch>
            <a:fillRect/>
          </a:stretch>
        </p:blipFill>
        <p:spPr>
          <a:xfrm>
            <a:off y="297175" x="903525"/>
            <a:ext cy="3886624" cx="3892062"/>
          </a:xfrm>
          <a:prstGeom prst="rect">
            <a:avLst/>
          </a:prstGeom>
          <a:noFill/>
          <a:ln>
            <a:noFill/>
          </a:ln>
        </p:spPr>
      </p:pic>
      <p:pic>
        <p:nvPicPr>
          <p:cNvPr id="591" name="Shape 591"/>
          <p:cNvPicPr preferRelativeResize="0"/>
          <p:nvPr/>
        </p:nvPicPr>
        <p:blipFill>
          <a:blip r:embed="rId4">
            <a:alphaModFix/>
          </a:blip>
          <a:stretch>
            <a:fillRect/>
          </a:stretch>
        </p:blipFill>
        <p:spPr>
          <a:xfrm>
            <a:off y="297175" x="5485575"/>
            <a:ext cy="3886624" cx="2592766"/>
          </a:xfrm>
          <a:prstGeom prst="rect">
            <a:avLst/>
          </a:prstGeom>
          <a:noFill/>
          <a:ln>
            <a:noFill/>
          </a:ln>
        </p:spPr>
      </p:pic>
      <p:sp>
        <p:nvSpPr>
          <p:cNvPr id="592" name="Shape 592"/>
          <p:cNvSpPr txBox="1"/>
          <p:nvPr>
            <p:ph idx="1" type="body"/>
          </p:nvPr>
        </p:nvSpPr>
        <p:spPr>
          <a:xfrm>
            <a:off y="4406309" x="457200"/>
            <a:ext cy="519599" cx="8229600"/>
          </a:xfrm>
          <a:prstGeom prst="rect">
            <a:avLst/>
          </a:prstGeom>
        </p:spPr>
        <p:txBody>
          <a:bodyPr bIns="91425" rIns="91425" lIns="91425" tIns="91425" anchor="ctr" anchorCtr="0">
            <a:noAutofit/>
          </a:bodyPr>
          <a:lstStyle/>
          <a:p>
            <a:pPr algn="ctr" rtl="0" lvl="0">
              <a:spcBef>
                <a:spcPts val="0"/>
              </a:spcBef>
              <a:buNone/>
            </a:pPr>
            <a:r>
              <a:rPr lang="en"/>
              <a:t>“Abelard, who are your big and little(s)?”</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590"/>
                                        </p:tgtEl>
                                        <p:attrNameLst>
                                          <p:attrName>style.visibility</p:attrName>
                                        </p:attrNameLst>
                                      </p:cBhvr>
                                      <p:to>
                                        <p:strVal val="visible"/>
                                      </p:to>
                                    </p:set>
                                    <p:animEffect transition="in" filter="fade">
                                      <p:cBhvr>
                                        <p:cTn dur="200"/>
                                        <p:tgtEl>
                                          <p:spTgt spid="590"/>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591"/>
                                        </p:tgtEl>
                                        <p:attrNameLst>
                                          <p:attrName>style.visibility</p:attrName>
                                        </p:attrNameLst>
                                      </p:cBhvr>
                                      <p:to>
                                        <p:strVal val="visible"/>
                                      </p:to>
                                    </p:set>
                                    <p:animEffect transition="in" filter="fade">
                                      <p:cBhvr>
                                        <p:cTn dur="2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y="0" x="0"/>
          <a:ext cy="0" cx="0"/>
          <a:chOff y="0" x="0"/>
          <a:chExt cy="0" cx="0"/>
        </a:xfrm>
      </p:grpSpPr>
      <p:sp>
        <p:nvSpPr>
          <p:cNvPr id="162" name="Shape 16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FF"/>
                </a:solidFill>
              </a:rPr>
              <a:t>Mental Health Awareness</a:t>
            </a:r>
          </a:p>
        </p:txBody>
      </p:sp>
      <p:sp>
        <p:nvSpPr>
          <p:cNvPr id="163" name="Shape 16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68300" marL="457200">
              <a:spcBef>
                <a:spcPts val="0"/>
              </a:spcBef>
              <a:buClr>
                <a:schemeClr val="dk1"/>
              </a:buClr>
              <a:buSzPct val="100000"/>
              <a:buFont typeface="Arial"/>
              <a:buChar char="●"/>
            </a:pPr>
            <a:r>
              <a:rPr sz="2200" lang="en"/>
              <a:t>New active committee</a:t>
            </a:r>
          </a:p>
          <a:p>
            <a:pPr rtl="0" lvl="0" indent="-368300" marL="457200">
              <a:spcBef>
                <a:spcPts val="0"/>
              </a:spcBef>
              <a:buClr>
                <a:schemeClr val="dk1"/>
              </a:buClr>
              <a:buSzPct val="100000"/>
              <a:buFont typeface="Arial"/>
              <a:buChar char="●"/>
            </a:pPr>
            <a:r>
              <a:rPr u="sng" b="1" sz="2200" lang="en"/>
              <a:t>ONE (1) POSITIONS OPEN</a:t>
            </a:r>
          </a:p>
          <a:p>
            <a:pPr rtl="0" lvl="0" indent="-368300" marL="457200">
              <a:spcBef>
                <a:spcPts val="0"/>
              </a:spcBef>
              <a:buClr>
                <a:schemeClr val="dk1"/>
              </a:buClr>
              <a:buSzPct val="100000"/>
              <a:buFont typeface="Arial"/>
              <a:buChar char="●"/>
            </a:pPr>
            <a:r>
              <a:rPr sz="2200" lang="en"/>
              <a:t>If you are interested in helping me increase mental health awareness for the chapter, contact me!</a:t>
            </a:r>
          </a:p>
        </p:txBody>
      </p:sp>
      <p:pic>
        <p:nvPicPr>
          <p:cNvPr id="164" name="Shape 164"/>
          <p:cNvPicPr preferRelativeResize="0"/>
          <p:nvPr/>
        </p:nvPicPr>
        <p:blipFill>
          <a:blip r:embed="rId3">
            <a:alphaModFix/>
          </a:blip>
          <a:stretch>
            <a:fillRect/>
          </a:stretch>
        </p:blipFill>
        <p:spPr>
          <a:xfrm>
            <a:off y="2779125" x="2487350"/>
            <a:ext cy="2364374" cx="4321299"/>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y="0" x="0"/>
          <a:ext cy="0" cx="0"/>
          <a:chOff y="0" x="0"/>
          <a:chExt cy="0" cx="0"/>
        </a:xfrm>
      </p:grpSpPr>
      <p:sp>
        <p:nvSpPr>
          <p:cNvPr id="597" name="Shape 597"/>
          <p:cNvSpPr/>
          <p:nvPr/>
        </p:nvSpPr>
        <p:spPr>
          <a:xfrm>
            <a:off y="0" x="0"/>
            <a:ext cy="5143499" cx="5165399"/>
          </a:xfrm>
          <a:prstGeom prst="rect">
            <a:avLst/>
          </a:prstGeom>
          <a:solidFill>
            <a:schemeClr val="lt1"/>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pic>
        <p:nvPicPr>
          <p:cNvPr id="598" name="Shape 598"/>
          <p:cNvPicPr preferRelativeResize="0"/>
          <p:nvPr/>
        </p:nvPicPr>
        <p:blipFill>
          <a:blip r:embed="rId3">
            <a:alphaModFix/>
          </a:blip>
          <a:stretch>
            <a:fillRect/>
          </a:stretch>
        </p:blipFill>
        <p:spPr>
          <a:xfrm>
            <a:off y="971600" x="106675"/>
            <a:ext cy="2667724" cx="4952049"/>
          </a:xfrm>
          <a:prstGeom prst="rect">
            <a:avLst/>
          </a:prstGeom>
          <a:noFill/>
          <a:ln>
            <a:noFill/>
          </a:ln>
        </p:spPr>
      </p:pic>
      <p:pic>
        <p:nvPicPr>
          <p:cNvPr id="599" name="Shape 599"/>
          <p:cNvPicPr preferRelativeResize="0"/>
          <p:nvPr/>
        </p:nvPicPr>
        <p:blipFill>
          <a:blip r:embed="rId4">
            <a:alphaModFix/>
          </a:blip>
          <a:stretch>
            <a:fillRect/>
          </a:stretch>
        </p:blipFill>
        <p:spPr>
          <a:xfrm>
            <a:off y="3693700" x="1725450"/>
            <a:ext cy="600075" cx="1714500"/>
          </a:xfrm>
          <a:prstGeom prst="rect">
            <a:avLst/>
          </a:prstGeom>
          <a:noFill/>
          <a:ln>
            <a:noFill/>
          </a:ln>
        </p:spPr>
      </p:pic>
      <p:sp>
        <p:nvSpPr>
          <p:cNvPr id="600" name="Shape 600"/>
          <p:cNvSpPr/>
          <p:nvPr/>
        </p:nvSpPr>
        <p:spPr>
          <a:xfrm>
            <a:off y="0" x="5146200"/>
            <a:ext cy="5143499" cx="3997799"/>
          </a:xfrm>
          <a:prstGeom prst="rect">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601" name="Shape 601"/>
          <p:cNvSpPr txBox="1"/>
          <p:nvPr/>
        </p:nvSpPr>
        <p:spPr>
          <a:xfrm>
            <a:off y="47475" x="5212925"/>
            <a:ext cy="5031000" cx="3864600"/>
          </a:xfrm>
          <a:prstGeom prst="rect">
            <a:avLst/>
          </a:prstGeom>
          <a:noFill/>
          <a:ln>
            <a:noFill/>
          </a:ln>
        </p:spPr>
        <p:txBody>
          <a:bodyPr bIns="91425" rIns="91425" lIns="91425" tIns="91425" anchor="t" anchorCtr="0">
            <a:noAutofit/>
          </a:bodyPr>
          <a:lstStyle/>
          <a:p>
            <a:pPr algn="ctr" rtl="0" lvl="0">
              <a:spcBef>
                <a:spcPts val="0"/>
              </a:spcBef>
              <a:buNone/>
            </a:pPr>
            <a:r>
              <a:rPr sz="2000" lang="en"/>
              <a:t>Genetic Testing Laboratory</a:t>
            </a:r>
          </a:p>
          <a:p>
            <a:pPr algn="ctr" rtl="0" lvl="0">
              <a:spcBef>
                <a:spcPts val="0"/>
              </a:spcBef>
              <a:buNone/>
            </a:pPr>
            <a:r>
              <a:rPr lang="en"/>
              <a:t>Aneuploidy Testing for Embryos</a:t>
            </a:r>
          </a:p>
          <a:p>
            <a:pPr rtl="0" lvl="0">
              <a:spcBef>
                <a:spcPts val="0"/>
              </a:spcBef>
              <a:buNone/>
            </a:pPr>
            <a:r>
              <a:t/>
            </a:r>
            <a:endParaRPr/>
          </a:p>
          <a:p>
            <a:pPr rtl="0" lvl="0">
              <a:spcBef>
                <a:spcPts val="0"/>
              </a:spcBef>
              <a:buNone/>
            </a:pPr>
            <a:r>
              <a:t/>
            </a:r>
            <a:endParaRPr/>
          </a:p>
        </p:txBody>
      </p:sp>
      <p:pic>
        <p:nvPicPr>
          <p:cNvPr id="602" name="Shape 602"/>
          <p:cNvPicPr preferRelativeResize="0"/>
          <p:nvPr/>
        </p:nvPicPr>
        <p:blipFill>
          <a:blip r:embed="rId5">
            <a:alphaModFix/>
          </a:blip>
          <a:stretch>
            <a:fillRect/>
          </a:stretch>
        </p:blipFill>
        <p:spPr>
          <a:xfrm>
            <a:off y="693600" x="5327175"/>
            <a:ext cy="3284350" cx="3569949"/>
          </a:xfrm>
          <a:prstGeom prst="rect">
            <a:avLst/>
          </a:prstGeom>
          <a:noFill/>
          <a:ln>
            <a:noFill/>
          </a:ln>
        </p:spPr>
      </p:pic>
      <p:sp>
        <p:nvSpPr>
          <p:cNvPr id="603" name="Shape 603"/>
          <p:cNvSpPr txBox="1"/>
          <p:nvPr/>
        </p:nvSpPr>
        <p:spPr>
          <a:xfrm>
            <a:off y="3977950" x="5222400"/>
            <a:ext cy="600000" cx="3997799"/>
          </a:xfrm>
          <a:prstGeom prst="rect">
            <a:avLst/>
          </a:prstGeom>
          <a:noFill/>
          <a:ln>
            <a:noFill/>
          </a:ln>
        </p:spPr>
        <p:txBody>
          <a:bodyPr bIns="91425" rIns="91425" lIns="91425" tIns="91425" anchor="t" anchorCtr="0">
            <a:noAutofit/>
          </a:bodyPr>
          <a:lstStyle/>
          <a:p>
            <a:pPr rtl="0" lvl="0">
              <a:spcBef>
                <a:spcPts val="0"/>
              </a:spcBef>
              <a:buNone/>
            </a:pPr>
            <a:r>
              <a:rPr lang="en">
                <a:solidFill>
                  <a:schemeClr val="dk1"/>
                </a:solidFill>
              </a:rPr>
              <a:t>(1) Pre-Implantation Genetic Screening (PGS)</a:t>
            </a:r>
          </a:p>
        </p:txBody>
      </p:sp>
      <p:sp>
        <p:nvSpPr>
          <p:cNvPr id="604" name="Shape 604"/>
          <p:cNvSpPr txBox="1"/>
          <p:nvPr/>
        </p:nvSpPr>
        <p:spPr>
          <a:xfrm>
            <a:off y="4293775" x="5222400"/>
            <a:ext cy="638099" cx="5469299"/>
          </a:xfrm>
          <a:prstGeom prst="rect">
            <a:avLst/>
          </a:prstGeom>
          <a:noFill/>
          <a:ln>
            <a:noFill/>
          </a:ln>
        </p:spPr>
        <p:txBody>
          <a:bodyPr bIns="91425" rIns="91425" lIns="91425" tIns="91425" anchor="t" anchorCtr="0">
            <a:noAutofit/>
          </a:bodyPr>
          <a:lstStyle/>
          <a:p>
            <a:pPr rtl="0" lvl="0">
              <a:spcBef>
                <a:spcPts val="0"/>
              </a:spcBef>
              <a:buNone/>
            </a:pPr>
            <a:r>
              <a:rPr lang="en">
                <a:solidFill>
                  <a:schemeClr val="dk1"/>
                </a:solidFill>
              </a:rPr>
              <a:t>(2) Pre-Implantation Genetic Diagnosis (PGD)</a:t>
            </a:r>
          </a:p>
        </p:txBody>
      </p:sp>
      <p:sp>
        <p:nvSpPr>
          <p:cNvPr id="605" name="Shape 605"/>
          <p:cNvSpPr txBox="1"/>
          <p:nvPr/>
        </p:nvSpPr>
        <p:spPr>
          <a:xfrm>
            <a:off y="4581600" x="5222400"/>
            <a:ext cy="638099" cx="5469299"/>
          </a:xfrm>
          <a:prstGeom prst="rect">
            <a:avLst/>
          </a:prstGeom>
          <a:noFill/>
          <a:ln>
            <a:noFill/>
          </a:ln>
        </p:spPr>
        <p:txBody>
          <a:bodyPr bIns="91425" rIns="91425" lIns="91425" tIns="91425" anchor="t" anchorCtr="0">
            <a:noAutofit/>
          </a:bodyPr>
          <a:lstStyle/>
          <a:p>
            <a:pPr rtl="0" lvl="0">
              <a:spcBef>
                <a:spcPts val="0"/>
              </a:spcBef>
              <a:buNone/>
            </a:pPr>
            <a:r>
              <a:rPr lang="en"/>
              <a:t>(3) GenderSure</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602"/>
                                        </p:tgtEl>
                                        <p:attrNameLst>
                                          <p:attrName>style.visibility</p:attrName>
                                        </p:attrNameLst>
                                      </p:cBhvr>
                                      <p:to>
                                        <p:strVal val="visible"/>
                                      </p:to>
                                    </p:set>
                                    <p:animEffect transition="in" filter="fade">
                                      <p:cBhvr>
                                        <p:cTn dur="200"/>
                                        <p:tgtEl>
                                          <p:spTgt spid="602"/>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603"/>
                                        </p:tgtEl>
                                        <p:attrNameLst>
                                          <p:attrName>style.visibility</p:attrName>
                                        </p:attrNameLst>
                                      </p:cBhvr>
                                      <p:to>
                                        <p:strVal val="visible"/>
                                      </p:to>
                                    </p:set>
                                    <p:animEffect transition="in" filter="fade">
                                      <p:cBhvr>
                                        <p:cTn dur="200"/>
                                        <p:tgtEl>
                                          <p:spTgt spid="603"/>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604"/>
                                        </p:tgtEl>
                                        <p:attrNameLst>
                                          <p:attrName>style.visibility</p:attrName>
                                        </p:attrNameLst>
                                      </p:cBhvr>
                                      <p:to>
                                        <p:strVal val="visible"/>
                                      </p:to>
                                    </p:set>
                                    <p:animEffect transition="in" filter="fade">
                                      <p:cBhvr>
                                        <p:cTn dur="200"/>
                                        <p:tgtEl>
                                          <p:spTgt spid="604"/>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605"/>
                                        </p:tgtEl>
                                        <p:attrNameLst>
                                          <p:attrName>style.visibility</p:attrName>
                                        </p:attrNameLst>
                                      </p:cBhvr>
                                      <p:to>
                                        <p:strVal val="visible"/>
                                      </p:to>
                                    </p:set>
                                    <p:animEffect transition="in" filter="fade">
                                      <p:cBhvr>
                                        <p:cTn dur="2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9" name="Shape 609"/>
        <p:cNvGrpSpPr/>
        <p:nvPr/>
      </p:nvGrpSpPr>
      <p:grpSpPr>
        <a:xfrm>
          <a:off y="0" x="0"/>
          <a:ext cy="0" cx="0"/>
          <a:chOff y="0" x="0"/>
          <a:chExt cy="0" cx="0"/>
        </a:xfrm>
      </p:grpSpPr>
      <p:pic>
        <p:nvPicPr>
          <p:cNvPr id="610" name="Shape 610"/>
          <p:cNvPicPr preferRelativeResize="0"/>
          <p:nvPr/>
        </p:nvPicPr>
        <p:blipFill>
          <a:blip r:embed="rId3">
            <a:alphaModFix/>
          </a:blip>
          <a:stretch>
            <a:fillRect/>
          </a:stretch>
        </p:blipFill>
        <p:spPr>
          <a:xfrm>
            <a:off y="52437" x="2648612"/>
            <a:ext cy="5038624" cx="3846774"/>
          </a:xfrm>
          <a:prstGeom prst="rect">
            <a:avLst/>
          </a:prstGeom>
          <a:noFill/>
          <a:ln>
            <a:noFill/>
          </a:ln>
        </p:spPr>
      </p:pic>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4" name="Shape 614"/>
        <p:cNvGrpSpPr/>
        <p:nvPr/>
      </p:nvGrpSpPr>
      <p:grpSpPr>
        <a:xfrm>
          <a:off y="0" x="0"/>
          <a:ext cy="0" cx="0"/>
          <a:chOff y="0" x="0"/>
          <a:chExt cy="0" cx="0"/>
        </a:xfrm>
      </p:grpSpPr>
      <p:sp>
        <p:nvSpPr>
          <p:cNvPr id="615" name="Shape 615"/>
          <p:cNvSpPr txBox="1"/>
          <p:nvPr>
            <p:ph type="title"/>
          </p:nvPr>
        </p:nvSpPr>
        <p:spPr>
          <a:xfrm>
            <a:off y="205978" x="457200"/>
            <a:ext cy="857400" cx="8229600"/>
          </a:xfrm>
          <a:prstGeom prst="rect">
            <a:avLst/>
          </a:prstGeom>
        </p:spPr>
        <p:txBody>
          <a:bodyPr bIns="91425" rIns="91425" lIns="91425" tIns="91425" anchor="b" anchorCtr="0">
            <a:noAutofit/>
          </a:bodyPr>
          <a:lstStyle/>
          <a:p>
            <a:pPr rtl="0" lvl="0">
              <a:spcBef>
                <a:spcPts val="0"/>
              </a:spcBef>
              <a:buNone/>
            </a:pPr>
            <a:r>
              <a:rPr lang="en"/>
              <a:t>Contact Information</a:t>
            </a:r>
          </a:p>
        </p:txBody>
      </p:sp>
      <p:sp>
        <p:nvSpPr>
          <p:cNvPr id="616" name="Shape 61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t>Please feel free to come talk to me after? </a:t>
            </a:r>
          </a:p>
          <a:p>
            <a:pPr rtl="0" lvl="0">
              <a:spcBef>
                <a:spcPts val="0"/>
              </a:spcBef>
              <a:buNone/>
            </a:pPr>
            <a:r>
              <a:rPr lang="en"/>
              <a:t>Or whenever? </a:t>
            </a:r>
          </a:p>
          <a:p>
            <a:pPr rtl="0" lvl="0">
              <a:spcBef>
                <a:spcPts val="0"/>
              </a:spcBef>
              <a:buNone/>
            </a:pPr>
            <a:r>
              <a:rPr lang="en"/>
              <a:t>Or let’s go on a food adventure?</a:t>
            </a:r>
          </a:p>
          <a:p>
            <a:pPr rtl="0" lvl="0">
              <a:spcBef>
                <a:spcPts val="0"/>
              </a:spcBef>
              <a:buNone/>
            </a:pPr>
            <a:r>
              <a:t/>
            </a:r>
            <a:endParaRPr/>
          </a:p>
          <a:p>
            <a:pPr rtl="0" lvl="0">
              <a:spcBef>
                <a:spcPts val="0"/>
              </a:spcBef>
              <a:buNone/>
            </a:pPr>
            <a:r>
              <a:rPr lang="en"/>
              <a:t>E-mail</a:t>
            </a:r>
          </a:p>
          <a:p>
            <a:pPr rtl="0" lvl="0">
              <a:spcBef>
                <a:spcPts val="0"/>
              </a:spcBef>
              <a:buNone/>
            </a:pPr>
            <a:r>
              <a:rPr sz="2400" lang="en"/>
              <a:t>abelardbautista@hotmail.com</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0" name="Shape 620"/>
        <p:cNvGrpSpPr/>
        <p:nvPr/>
      </p:nvGrpSpPr>
      <p:grpSpPr>
        <a:xfrm>
          <a:off y="0" x="0"/>
          <a:ext cy="0" cx="0"/>
          <a:chOff y="0" x="0"/>
          <a:chExt cy="0" cx="0"/>
        </a:xfrm>
      </p:grpSpPr>
      <p:sp>
        <p:nvSpPr>
          <p:cNvPr id="621" name="Shape 621"/>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
              <a:t>Last Piece of Advice?</a:t>
            </a:r>
          </a:p>
        </p:txBody>
      </p:sp>
      <p:pic>
        <p:nvPicPr>
          <p:cNvPr id="622" name="Shape 622"/>
          <p:cNvPicPr preferRelativeResize="0"/>
          <p:nvPr/>
        </p:nvPicPr>
        <p:blipFill>
          <a:blip r:embed="rId3">
            <a:alphaModFix/>
          </a:blip>
          <a:stretch>
            <a:fillRect/>
          </a:stretch>
        </p:blipFill>
        <p:spPr>
          <a:xfrm>
            <a:off y="1678975" x="1966012"/>
            <a:ext cy="2926725" cx="5211974"/>
          </a:xfrm>
          <a:prstGeom prst="rect">
            <a:avLst/>
          </a:prstGeom>
          <a:noFill/>
          <a:ln>
            <a:noFill/>
          </a:ln>
        </p:spPr>
      </p:pic>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622"/>
                                        </p:tgtEl>
                                        <p:attrNameLst>
                                          <p:attrName>style.visibility</p:attrName>
                                        </p:attrNameLst>
                                      </p:cBhvr>
                                      <p:to>
                                        <p:strVal val="visible"/>
                                      </p:to>
                                    </p:set>
                                    <p:animEffect transition="in" filter="fade">
                                      <p:cBhvr>
                                        <p:cTn dur="300"/>
                                        <p:tgtEl>
                                          <p:spTgt spid="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6" name="Shape 626"/>
        <p:cNvGrpSpPr/>
        <p:nvPr/>
      </p:nvGrpSpPr>
      <p:grpSpPr>
        <a:xfrm>
          <a:off y="0" x="0"/>
          <a:ext cy="0" cx="0"/>
          <a:chOff y="0" x="0"/>
          <a:chExt cy="0" cx="0"/>
        </a:xfrm>
      </p:grpSpPr>
      <p:sp>
        <p:nvSpPr>
          <p:cNvPr id="627" name="Shape 627"/>
          <p:cNvSpPr txBox="1"/>
          <p:nvPr>
            <p:ph idx="1" type="body"/>
          </p:nvPr>
        </p:nvSpPr>
        <p:spPr>
          <a:xfrm>
            <a:off y="1200150" x="457200"/>
            <a:ext cy="3725699" cx="5080200"/>
          </a:xfrm>
          <a:prstGeom prst="rect">
            <a:avLst/>
          </a:prstGeom>
        </p:spPr>
        <p:txBody>
          <a:bodyPr bIns="91425" rIns="91425" lIns="91425" tIns="91425" anchor="t" anchorCtr="0">
            <a:noAutofit/>
          </a:bodyPr>
          <a:lstStyle/>
          <a:p>
            <a:pPr algn="l" rtl="0" lvl="0" marR="0" indent="-381000" marL="457200">
              <a:lnSpc>
                <a:spcPct val="100000"/>
              </a:lnSpc>
              <a:spcBef>
                <a:spcPts val="600"/>
              </a:spcBef>
              <a:spcAft>
                <a:spcPts val="0"/>
              </a:spcAft>
              <a:buClr>
                <a:schemeClr val="dk1"/>
              </a:buClr>
              <a:buSzPct val="100000"/>
              <a:buFont typeface="Arial"/>
              <a:buChar char="●"/>
            </a:pPr>
            <a:r>
              <a:rPr sz="2400" lang="en"/>
              <a:t>Process:</a:t>
            </a:r>
          </a:p>
          <a:p>
            <a:pPr algn="l" rtl="0" lvl="1" marR="0" indent="-381000" marL="914400">
              <a:lnSpc>
                <a:spcPct val="100000"/>
              </a:lnSpc>
              <a:spcBef>
                <a:spcPts val="600"/>
              </a:spcBef>
              <a:spcAft>
                <a:spcPts val="0"/>
              </a:spcAft>
              <a:buClr>
                <a:schemeClr val="dk1"/>
              </a:buClr>
              <a:buSzPct val="80000"/>
              <a:buFont typeface="Courier New"/>
              <a:buChar char="o"/>
            </a:pPr>
            <a:r>
              <a:rPr lang="en"/>
              <a:t>3 minute presentation</a:t>
            </a:r>
          </a:p>
          <a:p>
            <a:pPr algn="l" rtl="0" lvl="1" marR="0" indent="-381000" marL="914400">
              <a:lnSpc>
                <a:spcPct val="100000"/>
              </a:lnSpc>
              <a:spcBef>
                <a:spcPts val="600"/>
              </a:spcBef>
              <a:spcAft>
                <a:spcPts val="0"/>
              </a:spcAft>
              <a:buClr>
                <a:schemeClr val="dk1"/>
              </a:buClr>
              <a:buSzPct val="80000"/>
              <a:buFont typeface="Courier New"/>
              <a:buChar char="o"/>
            </a:pPr>
            <a:r>
              <a:rPr lang="en"/>
              <a:t>5 follow up questions</a:t>
            </a:r>
          </a:p>
          <a:p>
            <a:pPr algn="l" rtl="0" lvl="1" marR="0" indent="-381000" marL="914400">
              <a:lnSpc>
                <a:spcPct val="100000"/>
              </a:lnSpc>
              <a:spcBef>
                <a:spcPts val="600"/>
              </a:spcBef>
              <a:spcAft>
                <a:spcPts val="0"/>
              </a:spcAft>
              <a:buClr>
                <a:schemeClr val="dk1"/>
              </a:buClr>
              <a:buSzPct val="80000"/>
              <a:buFont typeface="Courier New"/>
              <a:buChar char="o"/>
            </a:pPr>
            <a:r>
              <a:rPr lang="en"/>
              <a:t>Nominee leaves</a:t>
            </a:r>
          </a:p>
          <a:p>
            <a:pPr algn="l" rtl="0" lvl="1" marR="0" indent="-381000" marL="914400">
              <a:lnSpc>
                <a:spcPct val="100000"/>
              </a:lnSpc>
              <a:spcBef>
                <a:spcPts val="600"/>
              </a:spcBef>
              <a:spcAft>
                <a:spcPts val="0"/>
              </a:spcAft>
              <a:buClr>
                <a:schemeClr val="dk1"/>
              </a:buClr>
              <a:buSzPct val="80000"/>
              <a:buFont typeface="Courier New"/>
              <a:buChar char="o"/>
            </a:pPr>
            <a:r>
              <a:rPr lang="en"/>
              <a:t>5 open floor comments</a:t>
            </a:r>
          </a:p>
          <a:p>
            <a:pPr algn="l" rtl="0" lvl="1" marR="0" indent="-381000" marL="914400">
              <a:lnSpc>
                <a:spcPct val="100000"/>
              </a:lnSpc>
              <a:spcBef>
                <a:spcPts val="600"/>
              </a:spcBef>
              <a:spcAft>
                <a:spcPts val="0"/>
              </a:spcAft>
              <a:buClr>
                <a:schemeClr val="dk1"/>
              </a:buClr>
              <a:buSzPct val="80000"/>
              <a:buFont typeface="Courier New"/>
              <a:buChar char="o"/>
            </a:pPr>
            <a:r>
              <a:rPr lang="en"/>
              <a:t>Voting</a:t>
            </a:r>
            <a:br>
              <a:rPr lang="en"/>
            </a:br>
          </a:p>
          <a:p>
            <a:pPr algn="l" rtl="0" lvl="0" marR="0" indent="-381000" marL="457200">
              <a:lnSpc>
                <a:spcPct val="100000"/>
              </a:lnSpc>
              <a:spcBef>
                <a:spcPts val="600"/>
              </a:spcBef>
              <a:spcAft>
                <a:spcPts val="0"/>
              </a:spcAft>
              <a:buClr>
                <a:schemeClr val="dk1"/>
              </a:buClr>
              <a:buSzPct val="100000"/>
              <a:buFont typeface="Arial"/>
              <a:buChar char="●"/>
            </a:pPr>
            <a:r>
              <a:rPr sz="2400" lang="en"/>
              <a:t>Nominee</a:t>
            </a:r>
          </a:p>
          <a:p>
            <a:pPr algn="l" rtl="0" lvl="1" marR="0" indent="-381000" marL="914400">
              <a:lnSpc>
                <a:spcPct val="100000"/>
              </a:lnSpc>
              <a:spcBef>
                <a:spcPts val="600"/>
              </a:spcBef>
              <a:spcAft>
                <a:spcPts val="0"/>
              </a:spcAft>
              <a:buClr>
                <a:schemeClr val="dk1"/>
              </a:buClr>
              <a:buSzPct val="80000"/>
              <a:buFont typeface="Courier New"/>
              <a:buChar char="o"/>
            </a:pPr>
            <a:r>
              <a:rPr lang="en"/>
              <a:t>Abelard Bautista CONGRATTTSSSSS!!! :D</a:t>
            </a:r>
          </a:p>
        </p:txBody>
      </p:sp>
      <p:sp>
        <p:nvSpPr>
          <p:cNvPr id="628" name="Shape 62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Advisor Special Election</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2" name="Shape 632"/>
        <p:cNvGrpSpPr/>
        <p:nvPr/>
      </p:nvGrpSpPr>
      <p:grpSpPr>
        <a:xfrm>
          <a:off y="0" x="0"/>
          <a:ext cy="0" cx="0"/>
          <a:chOff y="0" x="0"/>
          <a:chExt cy="0" cx="0"/>
        </a:xfrm>
      </p:grpSpPr>
      <p:sp>
        <p:nvSpPr>
          <p:cNvPr id="633" name="Shape 633"/>
          <p:cNvSpPr txBox="1"/>
          <p:nvPr>
            <p:ph idx="1" type="body"/>
          </p:nvPr>
        </p:nvSpPr>
        <p:spPr>
          <a:xfrm>
            <a:off y="1200150" x="457200"/>
            <a:ext cy="3725699" cx="8229600"/>
          </a:xfrm>
          <a:prstGeom prst="rect">
            <a:avLst/>
          </a:prstGeom>
        </p:spPr>
        <p:txBody>
          <a:bodyPr bIns="91425" rIns="91425" lIns="91425" tIns="91425" anchor="t" anchorCtr="0">
            <a:noAutofit/>
          </a:bodyPr>
          <a:lstStyle/>
          <a:p>
            <a:pPr algn="l" rtl="0" lvl="0" marR="0" indent="-381000" marL="457200">
              <a:lnSpc>
                <a:spcPct val="100000"/>
              </a:lnSpc>
              <a:spcBef>
                <a:spcPts val="600"/>
              </a:spcBef>
              <a:spcAft>
                <a:spcPts val="0"/>
              </a:spcAft>
              <a:buClr>
                <a:schemeClr val="dk1"/>
              </a:buClr>
              <a:buSzPct val="100000"/>
              <a:buFont typeface="Arial"/>
              <a:buChar char="●"/>
            </a:pPr>
            <a:r>
              <a:rPr sz="2400" lang="en"/>
              <a:t>Vote will take place CM5</a:t>
            </a:r>
          </a:p>
          <a:p>
            <a:pPr algn="l" rtl="0" lvl="0" marR="0" indent="-381000" marL="457200">
              <a:lnSpc>
                <a:spcPct val="100000"/>
              </a:lnSpc>
              <a:spcBef>
                <a:spcPts val="600"/>
              </a:spcBef>
              <a:spcAft>
                <a:spcPts val="0"/>
              </a:spcAft>
              <a:buClr>
                <a:schemeClr val="dk1"/>
              </a:buClr>
              <a:buSzPct val="100000"/>
              <a:buFont typeface="Arial"/>
              <a:buChar char="●"/>
            </a:pPr>
            <a:r>
              <a:rPr sz="2400" lang="en"/>
              <a:t>Nominees</a:t>
            </a:r>
          </a:p>
          <a:p>
            <a:pPr algn="l" rtl="0" lvl="1" marR="0" indent="-381000" marL="914400">
              <a:lnSpc>
                <a:spcPct val="100000"/>
              </a:lnSpc>
              <a:spcBef>
                <a:spcPts val="600"/>
              </a:spcBef>
              <a:spcAft>
                <a:spcPts val="0"/>
              </a:spcAft>
              <a:buClr>
                <a:schemeClr val="dk1"/>
              </a:buClr>
              <a:buSzPct val="80000"/>
              <a:buFont typeface="Courier New"/>
              <a:buChar char="o"/>
            </a:pPr>
            <a:r>
              <a:rPr lang="en"/>
              <a:t>Katherine Cardoza</a:t>
            </a:r>
          </a:p>
          <a:p>
            <a:pPr algn="l" rtl="0" lvl="1" marR="0" indent="-381000" marL="914400">
              <a:lnSpc>
                <a:spcPct val="100000"/>
              </a:lnSpc>
              <a:spcBef>
                <a:spcPts val="600"/>
              </a:spcBef>
              <a:spcAft>
                <a:spcPts val="0"/>
              </a:spcAft>
              <a:buClr>
                <a:schemeClr val="dk1"/>
              </a:buClr>
              <a:buSzPct val="80000"/>
              <a:buFont typeface="Courier New"/>
              <a:buChar char="o"/>
            </a:pPr>
            <a:r>
              <a:rPr lang="en"/>
              <a:t>Abram Summers</a:t>
            </a:r>
          </a:p>
          <a:p>
            <a:pPr algn="l" rtl="0" lvl="1" marR="0" indent="-381000" marL="914400">
              <a:lnSpc>
                <a:spcPct val="100000"/>
              </a:lnSpc>
              <a:spcBef>
                <a:spcPts val="600"/>
              </a:spcBef>
              <a:spcAft>
                <a:spcPts val="0"/>
              </a:spcAft>
              <a:buClr>
                <a:schemeClr val="dk1"/>
              </a:buClr>
              <a:buSzPct val="80000"/>
              <a:buFont typeface="Courier New"/>
              <a:buChar char="o"/>
            </a:pPr>
            <a:r>
              <a:rPr lang="en"/>
              <a:t>George Hsin</a:t>
            </a:r>
          </a:p>
        </p:txBody>
      </p:sp>
      <p:sp>
        <p:nvSpPr>
          <p:cNvPr id="634" name="Shape 63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3600" lang="en"/>
              <a:t>SAA Special Election Nomination</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y="0" x="0"/>
          <a:ext cy="0" cx="0"/>
          <a:chOff y="0" x="0"/>
          <a:chExt cy="0" cx="0"/>
        </a:xfrm>
      </p:grpSpPr>
      <p:sp>
        <p:nvSpPr>
          <p:cNvPr id="169" name="Shape 16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Meeting Room Next Week</a:t>
            </a:r>
          </a:p>
        </p:txBody>
      </p:sp>
      <p:sp>
        <p:nvSpPr>
          <p:cNvPr id="170" name="Shape 17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b="1" sz="2400" lang="en"/>
              <a:t>MEETING ROOM FOR THE NEXT TWO WEEKS:</a:t>
            </a:r>
          </a:p>
          <a:p>
            <a:pPr rtl="0">
              <a:spcBef>
                <a:spcPts val="0"/>
              </a:spcBef>
              <a:buNone/>
            </a:pPr>
            <a:r>
              <a:t/>
            </a:r>
            <a:endParaRPr b="1" sz="2400"/>
          </a:p>
          <a:p>
            <a:pPr algn="ctr" rtl="0">
              <a:spcBef>
                <a:spcPts val="0"/>
              </a:spcBef>
              <a:buNone/>
            </a:pPr>
            <a:r>
              <a:rPr u="sng" b="1" sz="6000" lang="en"/>
              <a:t>MS4000A</a:t>
            </a:r>
          </a:p>
          <a:p>
            <a:pPr algn="ctr" rtl="0">
              <a:spcBef>
                <a:spcPts val="0"/>
              </a:spcBef>
              <a:buNone/>
            </a:pPr>
            <a:r>
              <a:t/>
            </a:r>
            <a:endParaRPr b="1" sz="2400"/>
          </a:p>
          <a:p>
            <a:pPr algn="ctr" rtl="0" lvl="0">
              <a:spcBef>
                <a:spcPts val="0"/>
              </a:spcBef>
              <a:buNone/>
            </a:pPr>
            <a:r>
              <a:rPr sz="1800" lang="en"/>
              <a:t>**Math and Science Building for you North Campus majors.</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y="0" x="0"/>
          <a:ext cy="0" cx="0"/>
          <a:chOff y="0" x="0"/>
          <a:chExt cy="0" cx="0"/>
        </a:xfrm>
      </p:grpSpPr>
      <p:sp>
        <p:nvSpPr>
          <p:cNvPr id="175" name="Shape 17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Excomm Meetings</a:t>
            </a:r>
          </a:p>
        </p:txBody>
      </p:sp>
      <p:sp>
        <p:nvSpPr>
          <p:cNvPr id="176" name="Shape 176"/>
          <p:cNvSpPr txBox="1"/>
          <p:nvPr>
            <p:ph idx="1" type="body"/>
          </p:nvPr>
        </p:nvSpPr>
        <p:spPr>
          <a:xfrm>
            <a:off y="1200150" x="457200"/>
            <a:ext cy="3725699" cx="5001599"/>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sz="2400" lang="en"/>
              <a:t>Need leadership credit?</a:t>
            </a:r>
          </a:p>
          <a:p>
            <a:pPr rtl="0" lvl="0" indent="-381000" marL="457200">
              <a:spcBef>
                <a:spcPts val="0"/>
              </a:spcBef>
              <a:buClr>
                <a:schemeClr val="dk1"/>
              </a:buClr>
              <a:buSzPct val="100000"/>
              <a:buFont typeface="Arial"/>
              <a:buChar char="●"/>
            </a:pPr>
            <a:r>
              <a:rPr sz="2400" lang="en"/>
              <a:t>Come to Excomm Meetings!</a:t>
            </a:r>
          </a:p>
          <a:p>
            <a:pPr rtl="0" lvl="0" indent="-381000" marL="457200">
              <a:spcBef>
                <a:spcPts val="0"/>
              </a:spcBef>
              <a:buClr>
                <a:schemeClr val="dk1"/>
              </a:buClr>
              <a:buSzPct val="100000"/>
              <a:buFont typeface="Arial"/>
              <a:buChar char="●"/>
            </a:pPr>
            <a:r>
              <a:rPr b="1" sz="2400" lang="en"/>
              <a:t>Sundays at 8pm</a:t>
            </a:r>
          </a:p>
          <a:p>
            <a:pPr rtl="0" lvl="1" indent="-381000" marL="914400">
              <a:spcBef>
                <a:spcPts val="0"/>
              </a:spcBef>
              <a:buClr>
                <a:schemeClr val="dk1"/>
              </a:buClr>
              <a:buSzPct val="80000"/>
              <a:buFont typeface="Courier New"/>
              <a:buChar char="o"/>
            </a:pPr>
            <a:r>
              <a:rPr lang="en"/>
              <a:t>Usually at Jeremy’s - </a:t>
            </a:r>
            <a:r>
              <a:rPr b="1" lang="en"/>
              <a:t>Evergreen 415</a:t>
            </a:r>
          </a:p>
          <a:p>
            <a:pPr rtl="0" lvl="1" indent="-381000" marL="914400">
              <a:spcBef>
                <a:spcPts val="0"/>
              </a:spcBef>
              <a:buClr>
                <a:schemeClr val="dk1"/>
              </a:buClr>
              <a:buSzPct val="80000"/>
              <a:buFont typeface="Courier New"/>
              <a:buChar char="o"/>
            </a:pPr>
            <a:r>
              <a:rPr lang="en" i="1"/>
              <a:t>No Excomm meeting this week because of revelations</a:t>
            </a:r>
          </a:p>
          <a:p>
            <a:pPr rtl="0" lvl="0" indent="-381000" marL="457200">
              <a:spcBef>
                <a:spcPts val="0"/>
              </a:spcBef>
              <a:buClr>
                <a:schemeClr val="dk1"/>
              </a:buClr>
              <a:buSzPct val="100000"/>
              <a:buFont typeface="Arial"/>
              <a:buChar char="●"/>
            </a:pPr>
            <a:r>
              <a:rPr sz="2400" lang="en"/>
              <a:t>Contact me if you are coming!</a:t>
            </a:r>
          </a:p>
          <a:p>
            <a:pPr rtl="0" lvl="1" indent="-381000" marL="914400">
              <a:spcBef>
                <a:spcPts val="0"/>
              </a:spcBef>
              <a:buClr>
                <a:schemeClr val="dk1"/>
              </a:buClr>
              <a:buSzPct val="80000"/>
              <a:buFont typeface="Courier New"/>
              <a:buChar char="o"/>
            </a:pPr>
            <a:r>
              <a:rPr lang="en"/>
              <a:t>619-248-1113</a:t>
            </a:r>
          </a:p>
          <a:p>
            <a:pPr rtl="0" lvl="1" indent="-381000" marL="914400">
              <a:spcBef>
                <a:spcPts val="0"/>
              </a:spcBef>
              <a:buClr>
                <a:schemeClr val="dk1"/>
              </a:buClr>
              <a:buSzPct val="80000"/>
              <a:buFont typeface="Courier New"/>
              <a:buChar char="o"/>
            </a:pPr>
            <a:r>
              <a:rPr lang="en"/>
              <a:t>President@APO-x.org</a:t>
            </a:r>
          </a:p>
        </p:txBody>
      </p:sp>
      <p:pic>
        <p:nvPicPr>
          <p:cNvPr id="177" name="Shape 177"/>
          <p:cNvPicPr preferRelativeResize="0"/>
          <p:nvPr/>
        </p:nvPicPr>
        <p:blipFill>
          <a:blip r:embed="rId3">
            <a:alphaModFix/>
          </a:blip>
          <a:stretch>
            <a:fillRect/>
          </a:stretch>
        </p:blipFill>
        <p:spPr>
          <a:xfrm>
            <a:off y="1824812" x="5458800"/>
            <a:ext cy="2476374" cx="347155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4.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5.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6.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